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96" r:id="rId3"/>
    <p:sldId id="258" r:id="rId4"/>
    <p:sldId id="259" r:id="rId5"/>
    <p:sldId id="286" r:id="rId6"/>
    <p:sldId id="287" r:id="rId7"/>
    <p:sldId id="291" r:id="rId8"/>
    <p:sldId id="292" r:id="rId9"/>
    <p:sldId id="276" r:id="rId10"/>
    <p:sldId id="294" r:id="rId11"/>
    <p:sldId id="293" r:id="rId12"/>
    <p:sldId id="295" r:id="rId1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57E7E82-8F79-45E4-A736-79A26C19022C}" v="27" dt="2023-06-12T00:34:59.2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920" autoAdjust="0"/>
  </p:normalViewPr>
  <p:slideViewPr>
    <p:cSldViewPr snapToGrid="0">
      <p:cViewPr varScale="1">
        <p:scale>
          <a:sx n="80" d="100"/>
          <a:sy n="80" d="100"/>
        </p:scale>
        <p:origin x="79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nicius Simmer de Lima" userId="06918f07-f6d2-4cbd-aadf-dd1c3158a093" providerId="ADAL" clId="{690F39B9-A273-45D1-9DA2-C70C132833BD}"/>
    <pc:docChg chg="delSld">
      <pc:chgData name="Vinicius Simmer de Lima" userId="06918f07-f6d2-4cbd-aadf-dd1c3158a093" providerId="ADAL" clId="{690F39B9-A273-45D1-9DA2-C70C132833BD}" dt="2023-06-02T19:42:08.600" v="0" actId="47"/>
      <pc:docMkLst>
        <pc:docMk/>
      </pc:docMkLst>
      <pc:sldChg chg="del">
        <pc:chgData name="Vinicius Simmer de Lima" userId="06918f07-f6d2-4cbd-aadf-dd1c3158a093" providerId="ADAL" clId="{690F39B9-A273-45D1-9DA2-C70C132833BD}" dt="2023-06-02T19:42:08.600" v="0" actId="47"/>
        <pc:sldMkLst>
          <pc:docMk/>
          <pc:sldMk cId="3622098017" sldId="288"/>
        </pc:sldMkLst>
      </pc:sldChg>
      <pc:sldChg chg="del">
        <pc:chgData name="Vinicius Simmer de Lima" userId="06918f07-f6d2-4cbd-aadf-dd1c3158a093" providerId="ADAL" clId="{690F39B9-A273-45D1-9DA2-C70C132833BD}" dt="2023-06-02T19:42:08.600" v="0" actId="47"/>
        <pc:sldMkLst>
          <pc:docMk/>
          <pc:sldMk cId="1767287128" sldId="289"/>
        </pc:sldMkLst>
      </pc:sldChg>
    </pc:docChg>
  </pc:docChgLst>
  <pc:docChgLst>
    <pc:chgData name="Vinicius Simmer de Lima" userId="06918f07-f6d2-4cbd-aadf-dd1c3158a093" providerId="ADAL" clId="{857E7E82-8F79-45E4-A736-79A26C19022C}"/>
    <pc:docChg chg="undo redo custSel addSld delSld modSld sldOrd">
      <pc:chgData name="Vinicius Simmer de Lima" userId="06918f07-f6d2-4cbd-aadf-dd1c3158a093" providerId="ADAL" clId="{857E7E82-8F79-45E4-A736-79A26C19022C}" dt="2023-06-12T00:56:25.101" v="236" actId="20577"/>
      <pc:docMkLst>
        <pc:docMk/>
      </pc:docMkLst>
      <pc:sldChg chg="modSp mod">
        <pc:chgData name="Vinicius Simmer de Lima" userId="06918f07-f6d2-4cbd-aadf-dd1c3158a093" providerId="ADAL" clId="{857E7E82-8F79-45E4-A736-79A26C19022C}" dt="2023-06-11T01:09:32.844" v="150" actId="20577"/>
        <pc:sldMkLst>
          <pc:docMk/>
          <pc:sldMk cId="0" sldId="256"/>
        </pc:sldMkLst>
        <pc:spChg chg="mod">
          <ac:chgData name="Vinicius Simmer de Lima" userId="06918f07-f6d2-4cbd-aadf-dd1c3158a093" providerId="ADAL" clId="{857E7E82-8F79-45E4-A736-79A26C19022C}" dt="2023-06-11T01:09:32.844" v="150" actId="20577"/>
          <ac:spMkLst>
            <pc:docMk/>
            <pc:sldMk cId="0" sldId="256"/>
            <ac:spMk id="49" creationId="{00000000-0000-0000-0000-000000000000}"/>
          </ac:spMkLst>
        </pc:spChg>
      </pc:sldChg>
      <pc:sldChg chg="addSp delSp modSp add mod">
        <pc:chgData name="Vinicius Simmer de Lima" userId="06918f07-f6d2-4cbd-aadf-dd1c3158a093" providerId="ADAL" clId="{857E7E82-8F79-45E4-A736-79A26C19022C}" dt="2023-06-11T01:10:09.510" v="171" actId="1038"/>
        <pc:sldMkLst>
          <pc:docMk/>
          <pc:sldMk cId="0" sldId="258"/>
        </pc:sldMkLst>
        <pc:spChg chg="mod">
          <ac:chgData name="Vinicius Simmer de Lima" userId="06918f07-f6d2-4cbd-aadf-dd1c3158a093" providerId="ADAL" clId="{857E7E82-8F79-45E4-A736-79A26C19022C}" dt="2023-06-11T01:10:06.072" v="169" actId="404"/>
          <ac:spMkLst>
            <pc:docMk/>
            <pc:sldMk cId="0" sldId="258"/>
            <ac:spMk id="5" creationId="{48CA545B-3F62-4F9D-B7F3-1F091268D87C}"/>
          </ac:spMkLst>
        </pc:spChg>
        <pc:spChg chg="mod topLvl">
          <ac:chgData name="Vinicius Simmer de Lima" userId="06918f07-f6d2-4cbd-aadf-dd1c3158a093" providerId="ADAL" clId="{857E7E82-8F79-45E4-A736-79A26C19022C}" dt="2023-06-11T01:07:31.286" v="133" actId="164"/>
          <ac:spMkLst>
            <pc:docMk/>
            <pc:sldMk cId="0" sldId="258"/>
            <ac:spMk id="12" creationId="{92710CBB-B7A2-BD95-2B0F-A69F0B34676A}"/>
          </ac:spMkLst>
        </pc:spChg>
        <pc:spChg chg="mod topLvl">
          <ac:chgData name="Vinicius Simmer de Lima" userId="06918f07-f6d2-4cbd-aadf-dd1c3158a093" providerId="ADAL" clId="{857E7E82-8F79-45E4-A736-79A26C19022C}" dt="2023-06-11T01:07:31.286" v="133" actId="164"/>
          <ac:spMkLst>
            <pc:docMk/>
            <pc:sldMk cId="0" sldId="258"/>
            <ac:spMk id="17" creationId="{343BDA6E-D023-4A1E-AD07-64455B8B0EAD}"/>
          </ac:spMkLst>
        </pc:spChg>
        <pc:spChg chg="mod topLvl">
          <ac:chgData name="Vinicius Simmer de Lima" userId="06918f07-f6d2-4cbd-aadf-dd1c3158a093" providerId="ADAL" clId="{857E7E82-8F79-45E4-A736-79A26C19022C}" dt="2023-06-11T01:07:31.286" v="133" actId="164"/>
          <ac:spMkLst>
            <pc:docMk/>
            <pc:sldMk cId="0" sldId="258"/>
            <ac:spMk id="20" creationId="{0B78EBF5-40DA-4F39-0270-ABA9F83B7132}"/>
          </ac:spMkLst>
        </pc:spChg>
        <pc:spChg chg="mod topLvl">
          <ac:chgData name="Vinicius Simmer de Lima" userId="06918f07-f6d2-4cbd-aadf-dd1c3158a093" providerId="ADAL" clId="{857E7E82-8F79-45E4-A736-79A26C19022C}" dt="2023-06-11T01:07:31.286" v="133" actId="164"/>
          <ac:spMkLst>
            <pc:docMk/>
            <pc:sldMk cId="0" sldId="258"/>
            <ac:spMk id="21" creationId="{1236C6E9-1D77-3F92-E4D4-4EE6FF5070E0}"/>
          </ac:spMkLst>
        </pc:spChg>
        <pc:spChg chg="mod topLvl">
          <ac:chgData name="Vinicius Simmer de Lima" userId="06918f07-f6d2-4cbd-aadf-dd1c3158a093" providerId="ADAL" clId="{857E7E82-8F79-45E4-A736-79A26C19022C}" dt="2023-06-11T01:10:09.510" v="171" actId="1038"/>
          <ac:spMkLst>
            <pc:docMk/>
            <pc:sldMk cId="0" sldId="258"/>
            <ac:spMk id="23" creationId="{C644B3EC-96A0-F40A-ECA5-4F2B7756A8B2}"/>
          </ac:spMkLst>
        </pc:spChg>
        <pc:spChg chg="mod topLvl">
          <ac:chgData name="Vinicius Simmer de Lima" userId="06918f07-f6d2-4cbd-aadf-dd1c3158a093" providerId="ADAL" clId="{857E7E82-8F79-45E4-A736-79A26C19022C}" dt="2023-06-11T01:07:31.286" v="133" actId="164"/>
          <ac:spMkLst>
            <pc:docMk/>
            <pc:sldMk cId="0" sldId="258"/>
            <ac:spMk id="24" creationId="{E299D537-E41B-DDD2-8ABA-56E850E5056B}"/>
          </ac:spMkLst>
        </pc:spChg>
        <pc:spChg chg="mod topLvl">
          <ac:chgData name="Vinicius Simmer de Lima" userId="06918f07-f6d2-4cbd-aadf-dd1c3158a093" providerId="ADAL" clId="{857E7E82-8F79-45E4-A736-79A26C19022C}" dt="2023-06-11T01:07:31.286" v="133" actId="164"/>
          <ac:spMkLst>
            <pc:docMk/>
            <pc:sldMk cId="0" sldId="258"/>
            <ac:spMk id="26" creationId="{0296B63E-849A-9589-8E2D-D09C56D30D76}"/>
          </ac:spMkLst>
        </pc:spChg>
        <pc:spChg chg="mod topLvl">
          <ac:chgData name="Vinicius Simmer de Lima" userId="06918f07-f6d2-4cbd-aadf-dd1c3158a093" providerId="ADAL" clId="{857E7E82-8F79-45E4-A736-79A26C19022C}" dt="2023-06-11T01:07:31.286" v="133" actId="164"/>
          <ac:spMkLst>
            <pc:docMk/>
            <pc:sldMk cId="0" sldId="258"/>
            <ac:spMk id="27" creationId="{C8CC504F-0797-1AE3-C63E-F0A2B7E3F314}"/>
          </ac:spMkLst>
        </pc:spChg>
        <pc:spChg chg="mod topLvl">
          <ac:chgData name="Vinicius Simmer de Lima" userId="06918f07-f6d2-4cbd-aadf-dd1c3158a093" providerId="ADAL" clId="{857E7E82-8F79-45E4-A736-79A26C19022C}" dt="2023-06-11T01:07:31.286" v="133" actId="164"/>
          <ac:spMkLst>
            <pc:docMk/>
            <pc:sldMk cId="0" sldId="258"/>
            <ac:spMk id="29" creationId="{5F2196CF-531A-D01D-9F9B-BB3AF2E84063}"/>
          </ac:spMkLst>
        </pc:spChg>
        <pc:spChg chg="mod topLvl">
          <ac:chgData name="Vinicius Simmer de Lima" userId="06918f07-f6d2-4cbd-aadf-dd1c3158a093" providerId="ADAL" clId="{857E7E82-8F79-45E4-A736-79A26C19022C}" dt="2023-06-11T01:07:31.286" v="133" actId="164"/>
          <ac:spMkLst>
            <pc:docMk/>
            <pc:sldMk cId="0" sldId="258"/>
            <ac:spMk id="30" creationId="{5268ED2A-D39E-A7CE-7C1F-B66BFB86090E}"/>
          </ac:spMkLst>
        </pc:spChg>
        <pc:spChg chg="mod topLvl">
          <ac:chgData name="Vinicius Simmer de Lima" userId="06918f07-f6d2-4cbd-aadf-dd1c3158a093" providerId="ADAL" clId="{857E7E82-8F79-45E4-A736-79A26C19022C}" dt="2023-06-11T01:07:31.286" v="133" actId="164"/>
          <ac:spMkLst>
            <pc:docMk/>
            <pc:sldMk cId="0" sldId="258"/>
            <ac:spMk id="32" creationId="{0E5E7CC5-609C-198B-EA28-2F7DCD592192}"/>
          </ac:spMkLst>
        </pc:spChg>
        <pc:spChg chg="mod topLvl">
          <ac:chgData name="Vinicius Simmer de Lima" userId="06918f07-f6d2-4cbd-aadf-dd1c3158a093" providerId="ADAL" clId="{857E7E82-8F79-45E4-A736-79A26C19022C}" dt="2023-06-11T01:07:31.286" v="133" actId="164"/>
          <ac:spMkLst>
            <pc:docMk/>
            <pc:sldMk cId="0" sldId="258"/>
            <ac:spMk id="33" creationId="{3DB2C021-ED36-4B8A-F894-6875A363F38B}"/>
          </ac:spMkLst>
        </pc:spChg>
        <pc:spChg chg="del mod topLvl">
          <ac:chgData name="Vinicius Simmer de Lima" userId="06918f07-f6d2-4cbd-aadf-dd1c3158a093" providerId="ADAL" clId="{857E7E82-8F79-45E4-A736-79A26C19022C}" dt="2023-06-11T01:07:07.196" v="131" actId="478"/>
          <ac:spMkLst>
            <pc:docMk/>
            <pc:sldMk cId="0" sldId="258"/>
            <ac:spMk id="34" creationId="{6318E7F3-A076-DB66-F144-BEA4CF1F018B}"/>
          </ac:spMkLst>
        </pc:spChg>
        <pc:grpChg chg="add mod">
          <ac:chgData name="Vinicius Simmer de Lima" userId="06918f07-f6d2-4cbd-aadf-dd1c3158a093" providerId="ADAL" clId="{857E7E82-8F79-45E4-A736-79A26C19022C}" dt="2023-06-11T01:07:34.418" v="134" actId="1076"/>
          <ac:grpSpMkLst>
            <pc:docMk/>
            <pc:sldMk cId="0" sldId="258"/>
            <ac:grpSpMk id="9" creationId="{21957B80-226E-61F9-2298-05C7D74644A1}"/>
          </ac:grpSpMkLst>
        </pc:grpChg>
        <pc:grpChg chg="del">
          <ac:chgData name="Vinicius Simmer de Lima" userId="06918f07-f6d2-4cbd-aadf-dd1c3158a093" providerId="ADAL" clId="{857E7E82-8F79-45E4-A736-79A26C19022C}" dt="2023-06-11T01:06:02.911" v="56" actId="165"/>
          <ac:grpSpMkLst>
            <pc:docMk/>
            <pc:sldMk cId="0" sldId="258"/>
            <ac:grpSpMk id="35" creationId="{04497F26-DFF6-4640-DD4D-070545F4A4E4}"/>
          </ac:grpSpMkLst>
        </pc:grpChg>
        <pc:picChg chg="del">
          <ac:chgData name="Vinicius Simmer de Lima" userId="06918f07-f6d2-4cbd-aadf-dd1c3158a093" providerId="ADAL" clId="{857E7E82-8F79-45E4-A736-79A26C19022C}" dt="2023-06-11T01:04:38.533" v="43" actId="478"/>
          <ac:picMkLst>
            <pc:docMk/>
            <pc:sldMk cId="0" sldId="258"/>
            <ac:picMk id="2" creationId="{2217B160-6C23-DE7E-8782-E5827BF3C504}"/>
          </ac:picMkLst>
        </pc:picChg>
        <pc:picChg chg="add del mod">
          <ac:chgData name="Vinicius Simmer de Lima" userId="06918f07-f6d2-4cbd-aadf-dd1c3158a093" providerId="ADAL" clId="{857E7E82-8F79-45E4-A736-79A26C19022C}" dt="2023-06-11T01:07:24.725" v="132" actId="1076"/>
          <ac:picMkLst>
            <pc:docMk/>
            <pc:sldMk cId="0" sldId="258"/>
            <ac:picMk id="3" creationId="{55D005C0-0FB6-297B-3D29-24FAAFE5BF32}"/>
          </ac:picMkLst>
        </pc:picChg>
        <pc:picChg chg="del">
          <ac:chgData name="Vinicius Simmer de Lima" userId="06918f07-f6d2-4cbd-aadf-dd1c3158a093" providerId="ADAL" clId="{857E7E82-8F79-45E4-A736-79A26C19022C}" dt="2023-06-11T01:05:14.706" v="50" actId="478"/>
          <ac:picMkLst>
            <pc:docMk/>
            <pc:sldMk cId="0" sldId="258"/>
            <ac:picMk id="4" creationId="{0A6D9A0B-CBB5-DBF2-5627-D82C9013ADF1}"/>
          </ac:picMkLst>
        </pc:picChg>
        <pc:picChg chg="add mod ord">
          <ac:chgData name="Vinicius Simmer de Lima" userId="06918f07-f6d2-4cbd-aadf-dd1c3158a093" providerId="ADAL" clId="{857E7E82-8F79-45E4-A736-79A26C19022C}" dt="2023-06-11T01:07:31.286" v="133" actId="164"/>
          <ac:picMkLst>
            <pc:docMk/>
            <pc:sldMk cId="0" sldId="258"/>
            <ac:picMk id="6" creationId="{F98F067D-570E-3F9F-E6F6-E40BE3334779}"/>
          </ac:picMkLst>
        </pc:picChg>
        <pc:cxnChg chg="mod topLvl">
          <ac:chgData name="Vinicius Simmer de Lima" userId="06918f07-f6d2-4cbd-aadf-dd1c3158a093" providerId="ADAL" clId="{857E7E82-8F79-45E4-A736-79A26C19022C}" dt="2023-06-11T01:07:31.286" v="133" actId="164"/>
          <ac:cxnSpMkLst>
            <pc:docMk/>
            <pc:sldMk cId="0" sldId="258"/>
            <ac:cxnSpMk id="7" creationId="{746FC7E9-7500-5FA2-2419-7E0422EE1F9B}"/>
          </ac:cxnSpMkLst>
        </pc:cxnChg>
        <pc:cxnChg chg="mod topLvl">
          <ac:chgData name="Vinicius Simmer de Lima" userId="06918f07-f6d2-4cbd-aadf-dd1c3158a093" providerId="ADAL" clId="{857E7E82-8F79-45E4-A736-79A26C19022C}" dt="2023-06-11T01:07:31.286" v="133" actId="164"/>
          <ac:cxnSpMkLst>
            <pc:docMk/>
            <pc:sldMk cId="0" sldId="258"/>
            <ac:cxnSpMk id="8" creationId="{1845B420-74A9-4270-5EBE-033AC7431CBE}"/>
          </ac:cxnSpMkLst>
        </pc:cxnChg>
        <pc:cxnChg chg="mod topLvl">
          <ac:chgData name="Vinicius Simmer de Lima" userId="06918f07-f6d2-4cbd-aadf-dd1c3158a093" providerId="ADAL" clId="{857E7E82-8F79-45E4-A736-79A26C19022C}" dt="2023-06-11T01:07:31.286" v="133" actId="164"/>
          <ac:cxnSpMkLst>
            <pc:docMk/>
            <pc:sldMk cId="0" sldId="258"/>
            <ac:cxnSpMk id="18" creationId="{6CB5F963-2054-2FF8-AC4A-00D6063414E4}"/>
          </ac:cxnSpMkLst>
        </pc:cxnChg>
        <pc:cxnChg chg="mod topLvl">
          <ac:chgData name="Vinicius Simmer de Lima" userId="06918f07-f6d2-4cbd-aadf-dd1c3158a093" providerId="ADAL" clId="{857E7E82-8F79-45E4-A736-79A26C19022C}" dt="2023-06-11T01:07:31.286" v="133" actId="164"/>
          <ac:cxnSpMkLst>
            <pc:docMk/>
            <pc:sldMk cId="0" sldId="258"/>
            <ac:cxnSpMk id="25" creationId="{A97544A3-7348-09E6-B67F-92CCAFFD7FAA}"/>
          </ac:cxnSpMkLst>
        </pc:cxnChg>
        <pc:cxnChg chg="mod topLvl">
          <ac:chgData name="Vinicius Simmer de Lima" userId="06918f07-f6d2-4cbd-aadf-dd1c3158a093" providerId="ADAL" clId="{857E7E82-8F79-45E4-A736-79A26C19022C}" dt="2023-06-11T01:07:31.286" v="133" actId="164"/>
          <ac:cxnSpMkLst>
            <pc:docMk/>
            <pc:sldMk cId="0" sldId="258"/>
            <ac:cxnSpMk id="28" creationId="{670A1B81-A257-8447-A09D-B311D76D524F}"/>
          </ac:cxnSpMkLst>
        </pc:cxnChg>
        <pc:cxnChg chg="mod topLvl">
          <ac:chgData name="Vinicius Simmer de Lima" userId="06918f07-f6d2-4cbd-aadf-dd1c3158a093" providerId="ADAL" clId="{857E7E82-8F79-45E4-A736-79A26C19022C}" dt="2023-06-11T01:07:31.286" v="133" actId="164"/>
          <ac:cxnSpMkLst>
            <pc:docMk/>
            <pc:sldMk cId="0" sldId="258"/>
            <ac:cxnSpMk id="31" creationId="{5AFB39B2-6633-F5DA-3233-9AA90E51313A}"/>
          </ac:cxnSpMkLst>
        </pc:cxnChg>
      </pc:sldChg>
      <pc:sldChg chg="addSp delSp modSp add mod">
        <pc:chgData name="Vinicius Simmer de Lima" userId="06918f07-f6d2-4cbd-aadf-dd1c3158a093" providerId="ADAL" clId="{857E7E82-8F79-45E4-A736-79A26C19022C}" dt="2023-06-11T01:09:16.441" v="148" actId="1076"/>
        <pc:sldMkLst>
          <pc:docMk/>
          <pc:sldMk cId="0" sldId="259"/>
        </pc:sldMkLst>
        <pc:picChg chg="add mod">
          <ac:chgData name="Vinicius Simmer de Lima" userId="06918f07-f6d2-4cbd-aadf-dd1c3158a093" providerId="ADAL" clId="{857E7E82-8F79-45E4-A736-79A26C19022C}" dt="2023-06-11T01:08:49.009" v="141" actId="1076"/>
          <ac:picMkLst>
            <pc:docMk/>
            <pc:sldMk cId="0" sldId="259"/>
            <ac:picMk id="2" creationId="{1EFA72E6-618A-6D43-FB4C-26F53D3CEA58}"/>
          </ac:picMkLst>
        </pc:picChg>
        <pc:picChg chg="add del">
          <ac:chgData name="Vinicius Simmer de Lima" userId="06918f07-f6d2-4cbd-aadf-dd1c3158a093" providerId="ADAL" clId="{857E7E82-8F79-45E4-A736-79A26C19022C}" dt="2023-06-11T01:08:35.681" v="137" actId="478"/>
          <ac:picMkLst>
            <pc:docMk/>
            <pc:sldMk cId="0" sldId="259"/>
            <ac:picMk id="3" creationId="{C9A104DF-D27B-AF4E-4682-08636EF1906E}"/>
          </ac:picMkLst>
        </pc:picChg>
        <pc:picChg chg="add mod">
          <ac:chgData name="Vinicius Simmer de Lima" userId="06918f07-f6d2-4cbd-aadf-dd1c3158a093" providerId="ADAL" clId="{857E7E82-8F79-45E4-A736-79A26C19022C}" dt="2023-06-11T01:09:16.441" v="148" actId="1076"/>
          <ac:picMkLst>
            <pc:docMk/>
            <pc:sldMk cId="0" sldId="259"/>
            <ac:picMk id="5" creationId="{2CACD6CF-E4E6-CF84-E74A-7506F4FA1920}"/>
          </ac:picMkLst>
        </pc:picChg>
        <pc:picChg chg="add del">
          <ac:chgData name="Vinicius Simmer de Lima" userId="06918f07-f6d2-4cbd-aadf-dd1c3158a093" providerId="ADAL" clId="{857E7E82-8F79-45E4-A736-79A26C19022C}" dt="2023-06-11T01:09:05.143" v="144" actId="478"/>
          <ac:picMkLst>
            <pc:docMk/>
            <pc:sldMk cId="0" sldId="259"/>
            <ac:picMk id="7" creationId="{0D94CEFB-A6BA-EB1A-F37C-BA1ACFBCA79D}"/>
          </ac:picMkLst>
        </pc:picChg>
      </pc:sldChg>
      <pc:sldChg chg="del">
        <pc:chgData name="Vinicius Simmer de Lima" userId="06918f07-f6d2-4cbd-aadf-dd1c3158a093" providerId="ADAL" clId="{857E7E82-8F79-45E4-A736-79A26C19022C}" dt="2023-06-11T00:59:27.009" v="2" actId="47"/>
        <pc:sldMkLst>
          <pc:docMk/>
          <pc:sldMk cId="3166106309" sldId="272"/>
        </pc:sldMkLst>
      </pc:sldChg>
      <pc:sldChg chg="addSp delSp modSp mod">
        <pc:chgData name="Vinicius Simmer de Lima" userId="06918f07-f6d2-4cbd-aadf-dd1c3158a093" providerId="ADAL" clId="{857E7E82-8F79-45E4-A736-79A26C19022C}" dt="2023-06-12T00:56:25.101" v="236" actId="20577"/>
        <pc:sldMkLst>
          <pc:docMk/>
          <pc:sldMk cId="2432010677" sldId="276"/>
        </pc:sldMkLst>
        <pc:spChg chg="mod">
          <ac:chgData name="Vinicius Simmer de Lima" userId="06918f07-f6d2-4cbd-aadf-dd1c3158a093" providerId="ADAL" clId="{857E7E82-8F79-45E4-A736-79A26C19022C}" dt="2023-06-12T00:56:25.101" v="236" actId="20577"/>
          <ac:spMkLst>
            <pc:docMk/>
            <pc:sldMk cId="2432010677" sldId="276"/>
            <ac:spMk id="4" creationId="{B34488FC-778A-D568-2A58-A7493C0FEACE}"/>
          </ac:spMkLst>
        </pc:spChg>
        <pc:spChg chg="mod">
          <ac:chgData name="Vinicius Simmer de Lima" userId="06918f07-f6d2-4cbd-aadf-dd1c3158a093" providerId="ADAL" clId="{857E7E82-8F79-45E4-A736-79A26C19022C}" dt="2023-06-11T12:08:46.139" v="201" actId="20577"/>
          <ac:spMkLst>
            <pc:docMk/>
            <pc:sldMk cId="2432010677" sldId="276"/>
            <ac:spMk id="8" creationId="{D20EC451-3DBA-EE81-A3C2-F98CAAE4011F}"/>
          </ac:spMkLst>
        </pc:spChg>
        <pc:picChg chg="add mod">
          <ac:chgData name="Vinicius Simmer de Lima" userId="06918f07-f6d2-4cbd-aadf-dd1c3158a093" providerId="ADAL" clId="{857E7E82-8F79-45E4-A736-79A26C19022C}" dt="2023-06-11T12:08:25.142" v="197" actId="1076"/>
          <ac:picMkLst>
            <pc:docMk/>
            <pc:sldMk cId="2432010677" sldId="276"/>
            <ac:picMk id="2" creationId="{07F38CFA-32A8-8C62-03A7-41B901C2D096}"/>
          </ac:picMkLst>
        </pc:picChg>
        <pc:picChg chg="add del mod">
          <ac:chgData name="Vinicius Simmer de Lima" userId="06918f07-f6d2-4cbd-aadf-dd1c3158a093" providerId="ADAL" clId="{857E7E82-8F79-45E4-A736-79A26C19022C}" dt="2023-06-11T12:09:23.015" v="216" actId="1076"/>
          <ac:picMkLst>
            <pc:docMk/>
            <pc:sldMk cId="2432010677" sldId="276"/>
            <ac:picMk id="3" creationId="{D2FCEC31-18C5-9475-6463-00EC685B6FCA}"/>
          </ac:picMkLst>
        </pc:picChg>
        <pc:picChg chg="del">
          <ac:chgData name="Vinicius Simmer de Lima" userId="06918f07-f6d2-4cbd-aadf-dd1c3158a093" providerId="ADAL" clId="{857E7E82-8F79-45E4-A736-79A26C19022C}" dt="2023-06-11T12:08:12.173" v="193" actId="478"/>
          <ac:picMkLst>
            <pc:docMk/>
            <pc:sldMk cId="2432010677" sldId="276"/>
            <ac:picMk id="5" creationId="{BD9A9B19-FF16-653E-C5BF-AB91368050DE}"/>
          </ac:picMkLst>
        </pc:picChg>
        <pc:picChg chg="add del">
          <ac:chgData name="Vinicius Simmer de Lima" userId="06918f07-f6d2-4cbd-aadf-dd1c3158a093" providerId="ADAL" clId="{857E7E82-8F79-45E4-A736-79A26C19022C}" dt="2023-06-11T12:09:16.125" v="212" actId="478"/>
          <ac:picMkLst>
            <pc:docMk/>
            <pc:sldMk cId="2432010677" sldId="276"/>
            <ac:picMk id="6" creationId="{B44EA46B-580C-4DE6-8AF9-6FDA2EBD7824}"/>
          </ac:picMkLst>
        </pc:picChg>
      </pc:sldChg>
      <pc:sldChg chg="addSp delSp modSp mod">
        <pc:chgData name="Vinicius Simmer de Lima" userId="06918f07-f6d2-4cbd-aadf-dd1c3158a093" providerId="ADAL" clId="{857E7E82-8F79-45E4-A736-79A26C19022C}" dt="2023-06-12T00:55:58.891" v="235" actId="20577"/>
        <pc:sldMkLst>
          <pc:docMk/>
          <pc:sldMk cId="1273985783" sldId="286"/>
        </pc:sldMkLst>
        <pc:spChg chg="mod">
          <ac:chgData name="Vinicius Simmer de Lima" userId="06918f07-f6d2-4cbd-aadf-dd1c3158a093" providerId="ADAL" clId="{857E7E82-8F79-45E4-A736-79A26C19022C}" dt="2023-06-12T00:55:58.891" v="235" actId="20577"/>
          <ac:spMkLst>
            <pc:docMk/>
            <pc:sldMk cId="1273985783" sldId="286"/>
            <ac:spMk id="54" creationId="{00000000-0000-0000-0000-000000000000}"/>
          </ac:spMkLst>
        </pc:spChg>
        <pc:picChg chg="add mod">
          <ac:chgData name="Vinicius Simmer de Lima" userId="06918f07-f6d2-4cbd-aadf-dd1c3158a093" providerId="ADAL" clId="{857E7E82-8F79-45E4-A736-79A26C19022C}" dt="2023-06-11T01:10:56.422" v="176" actId="1076"/>
          <ac:picMkLst>
            <pc:docMk/>
            <pc:sldMk cId="1273985783" sldId="286"/>
            <ac:picMk id="2" creationId="{A4392060-1657-E959-6655-C101EAC9EA37}"/>
          </ac:picMkLst>
        </pc:picChg>
        <pc:picChg chg="add del">
          <ac:chgData name="Vinicius Simmer de Lima" userId="06918f07-f6d2-4cbd-aadf-dd1c3158a093" providerId="ADAL" clId="{857E7E82-8F79-45E4-A736-79A26C19022C}" dt="2023-06-11T01:10:51.586" v="174" actId="478"/>
          <ac:picMkLst>
            <pc:docMk/>
            <pc:sldMk cId="1273985783" sldId="286"/>
            <ac:picMk id="4" creationId="{C715CBB9-13CA-F0A8-F582-9136AF63CEEE}"/>
          </ac:picMkLst>
        </pc:picChg>
      </pc:sldChg>
      <pc:sldChg chg="addSp delSp modSp mod">
        <pc:chgData name="Vinicius Simmer de Lima" userId="06918f07-f6d2-4cbd-aadf-dd1c3158a093" providerId="ADAL" clId="{857E7E82-8F79-45E4-A736-79A26C19022C}" dt="2023-06-12T00:34:59.715" v="234" actId="478"/>
        <pc:sldMkLst>
          <pc:docMk/>
          <pc:sldMk cId="3295220382" sldId="287"/>
        </pc:sldMkLst>
        <pc:picChg chg="add mod">
          <ac:chgData name="Vinicius Simmer de Lima" userId="06918f07-f6d2-4cbd-aadf-dd1c3158a093" providerId="ADAL" clId="{857E7E82-8F79-45E4-A736-79A26C19022C}" dt="2023-06-11T01:13:58.657" v="181" actId="1076"/>
          <ac:picMkLst>
            <pc:docMk/>
            <pc:sldMk cId="3295220382" sldId="287"/>
            <ac:picMk id="2" creationId="{234FDA6E-633D-9A73-598B-E238F585A77E}"/>
          </ac:picMkLst>
        </pc:picChg>
        <pc:picChg chg="add del mod">
          <ac:chgData name="Vinicius Simmer de Lima" userId="06918f07-f6d2-4cbd-aadf-dd1c3158a093" providerId="ADAL" clId="{857E7E82-8F79-45E4-A736-79A26C19022C}" dt="2023-06-12T00:34:59.715" v="234" actId="478"/>
          <ac:picMkLst>
            <pc:docMk/>
            <pc:sldMk cId="3295220382" sldId="287"/>
            <ac:picMk id="3" creationId="{5E987CBA-FB0A-CC04-6539-BE39A2445505}"/>
          </ac:picMkLst>
        </pc:picChg>
        <pc:picChg chg="del">
          <ac:chgData name="Vinicius Simmer de Lima" userId="06918f07-f6d2-4cbd-aadf-dd1c3158a093" providerId="ADAL" clId="{857E7E82-8F79-45E4-A736-79A26C19022C}" dt="2023-06-11T01:13:37.857" v="177" actId="478"/>
          <ac:picMkLst>
            <pc:docMk/>
            <pc:sldMk cId="3295220382" sldId="287"/>
            <ac:picMk id="4" creationId="{E91034AE-CD16-8322-C3F0-E20727FF8CA2}"/>
          </ac:picMkLst>
        </pc:picChg>
        <pc:picChg chg="add del mod">
          <ac:chgData name="Vinicius Simmer de Lima" userId="06918f07-f6d2-4cbd-aadf-dd1c3158a093" providerId="ADAL" clId="{857E7E82-8F79-45E4-A736-79A26C19022C}" dt="2023-06-12T00:34:59.207" v="233"/>
          <ac:picMkLst>
            <pc:docMk/>
            <pc:sldMk cId="3295220382" sldId="287"/>
            <ac:picMk id="5" creationId="{3F740635-586C-C290-848F-E5002F0F198B}"/>
          </ac:picMkLst>
        </pc:picChg>
        <pc:picChg chg="del mod">
          <ac:chgData name="Vinicius Simmer de Lima" userId="06918f07-f6d2-4cbd-aadf-dd1c3158a093" providerId="ADAL" clId="{857E7E82-8F79-45E4-A736-79A26C19022C}" dt="2023-06-11T01:33:59.966" v="189" actId="478"/>
          <ac:picMkLst>
            <pc:docMk/>
            <pc:sldMk cId="3295220382" sldId="287"/>
            <ac:picMk id="7" creationId="{2B4018A3-A3DA-70C7-407A-8A1BCB966381}"/>
          </ac:picMkLst>
        </pc:picChg>
      </pc:sldChg>
      <pc:sldChg chg="addSp delSp modSp add del mod">
        <pc:chgData name="Vinicius Simmer de Lima" userId="06918f07-f6d2-4cbd-aadf-dd1c3158a093" providerId="ADAL" clId="{857E7E82-8F79-45E4-A736-79A26C19022C}" dt="2023-06-12T00:34:56.335" v="229" actId="47"/>
        <pc:sldMkLst>
          <pc:docMk/>
          <pc:sldMk cId="2913319532" sldId="291"/>
        </pc:sldMkLst>
        <pc:picChg chg="del">
          <ac:chgData name="Vinicius Simmer de Lima" userId="06918f07-f6d2-4cbd-aadf-dd1c3158a093" providerId="ADAL" clId="{857E7E82-8F79-45E4-A736-79A26C19022C}" dt="2023-06-11T01:16:20.392" v="184" actId="478"/>
          <ac:picMkLst>
            <pc:docMk/>
            <pc:sldMk cId="2913319532" sldId="291"/>
            <ac:picMk id="2" creationId="{A8F73E66-3FCF-7242-0B1C-D220C3A35F29}"/>
          </ac:picMkLst>
        </pc:picChg>
        <pc:picChg chg="add mod">
          <ac:chgData name="Vinicius Simmer de Lima" userId="06918f07-f6d2-4cbd-aadf-dd1c3158a093" providerId="ADAL" clId="{857E7E82-8F79-45E4-A736-79A26C19022C}" dt="2023-06-11T01:16:33.033" v="188" actId="1076"/>
          <ac:picMkLst>
            <pc:docMk/>
            <pc:sldMk cId="2913319532" sldId="291"/>
            <ac:picMk id="4" creationId="{D5153D59-4BAC-1C3C-5942-0E87A55E640C}"/>
          </ac:picMkLst>
        </pc:picChg>
      </pc:sldChg>
      <pc:sldChg chg="addSp delSp modSp mod">
        <pc:chgData name="Vinicius Simmer de Lima" userId="06918f07-f6d2-4cbd-aadf-dd1c3158a093" providerId="ADAL" clId="{857E7E82-8F79-45E4-A736-79A26C19022C}" dt="2023-06-11T12:58:42.778" v="219" actId="1076"/>
        <pc:sldMkLst>
          <pc:docMk/>
          <pc:sldMk cId="3347620990" sldId="292"/>
        </pc:sldMkLst>
        <pc:picChg chg="add mod">
          <ac:chgData name="Vinicius Simmer de Lima" userId="06918f07-f6d2-4cbd-aadf-dd1c3158a093" providerId="ADAL" clId="{857E7E82-8F79-45E4-A736-79A26C19022C}" dt="2023-06-11T12:58:42.778" v="219" actId="1076"/>
          <ac:picMkLst>
            <pc:docMk/>
            <pc:sldMk cId="3347620990" sldId="292"/>
            <ac:picMk id="2" creationId="{38603A3A-F8CB-E4ED-062D-936379B4820B}"/>
          </ac:picMkLst>
        </pc:picChg>
        <pc:picChg chg="del">
          <ac:chgData name="Vinicius Simmer de Lima" userId="06918f07-f6d2-4cbd-aadf-dd1c3158a093" providerId="ADAL" clId="{857E7E82-8F79-45E4-A736-79A26C19022C}" dt="2023-06-11T12:58:33.032" v="217" actId="478"/>
          <ac:picMkLst>
            <pc:docMk/>
            <pc:sldMk cId="3347620990" sldId="292"/>
            <ac:picMk id="3" creationId="{1D86A838-DD2E-DC70-3535-92BE1AB5F491}"/>
          </ac:picMkLst>
        </pc:picChg>
      </pc:sldChg>
      <pc:sldChg chg="mod ord modShow">
        <pc:chgData name="Vinicius Simmer de Lima" userId="06918f07-f6d2-4cbd-aadf-dd1c3158a093" providerId="ADAL" clId="{857E7E82-8F79-45E4-A736-79A26C19022C}" dt="2023-06-11T00:59:53.401" v="6" actId="729"/>
        <pc:sldMkLst>
          <pc:docMk/>
          <pc:sldMk cId="3296178170" sldId="293"/>
        </pc:sldMkLst>
      </pc:sldChg>
      <pc:sldChg chg="mod modShow">
        <pc:chgData name="Vinicius Simmer de Lima" userId="06918f07-f6d2-4cbd-aadf-dd1c3158a093" providerId="ADAL" clId="{857E7E82-8F79-45E4-A736-79A26C19022C}" dt="2023-06-11T23:55:32.152" v="222" actId="729"/>
        <pc:sldMkLst>
          <pc:docMk/>
          <pc:sldMk cId="2895693238" sldId="294"/>
        </pc:sldMkLst>
      </pc:sldChg>
      <pc:sldChg chg="mod ord modShow">
        <pc:chgData name="Vinicius Simmer de Lima" userId="06918f07-f6d2-4cbd-aadf-dd1c3158a093" providerId="ADAL" clId="{857E7E82-8F79-45E4-A736-79A26C19022C}" dt="2023-06-11T00:59:53.401" v="6" actId="729"/>
        <pc:sldMkLst>
          <pc:docMk/>
          <pc:sldMk cId="3811585754" sldId="295"/>
        </pc:sldMkLst>
      </pc:sldChg>
      <pc:sldChg chg="addSp delSp modSp add mod">
        <pc:chgData name="Vinicius Simmer de Lima" userId="06918f07-f6d2-4cbd-aadf-dd1c3158a093" providerId="ADAL" clId="{857E7E82-8F79-45E4-A736-79A26C19022C}" dt="2023-06-11T01:04:06.496" v="42" actId="1076"/>
        <pc:sldMkLst>
          <pc:docMk/>
          <pc:sldMk cId="2108255538" sldId="296"/>
        </pc:sldMkLst>
        <pc:spChg chg="mod">
          <ac:chgData name="Vinicius Simmer de Lima" userId="06918f07-f6d2-4cbd-aadf-dd1c3158a093" providerId="ADAL" clId="{857E7E82-8F79-45E4-A736-79A26C19022C}" dt="2023-06-11T01:04:00.425" v="41" actId="1076"/>
          <ac:spMkLst>
            <pc:docMk/>
            <pc:sldMk cId="2108255538" sldId="296"/>
            <ac:spMk id="17" creationId="{4754B1F0-9A5F-9D32-6247-207EF24341ED}"/>
          </ac:spMkLst>
        </pc:spChg>
        <pc:spChg chg="mod">
          <ac:chgData name="Vinicius Simmer de Lima" userId="06918f07-f6d2-4cbd-aadf-dd1c3158a093" providerId="ADAL" clId="{857E7E82-8F79-45E4-A736-79A26C19022C}" dt="2023-06-11T01:03:48.369" v="38" actId="1076"/>
          <ac:spMkLst>
            <pc:docMk/>
            <pc:sldMk cId="2108255538" sldId="296"/>
            <ac:spMk id="18" creationId="{39B83314-72D4-C75B-47FA-11D2E2C6EF55}"/>
          </ac:spMkLst>
        </pc:spChg>
        <pc:spChg chg="mod">
          <ac:chgData name="Vinicius Simmer de Lima" userId="06918f07-f6d2-4cbd-aadf-dd1c3158a093" providerId="ADAL" clId="{857E7E82-8F79-45E4-A736-79A26C19022C}" dt="2023-06-11T01:03:45.306" v="37" actId="1076"/>
          <ac:spMkLst>
            <pc:docMk/>
            <pc:sldMk cId="2108255538" sldId="296"/>
            <ac:spMk id="19" creationId="{4C00A202-DDC7-8821-12AE-E693873E1EB6}"/>
          </ac:spMkLst>
        </pc:spChg>
        <pc:picChg chg="add del">
          <ac:chgData name="Vinicius Simmer de Lima" userId="06918f07-f6d2-4cbd-aadf-dd1c3158a093" providerId="ADAL" clId="{857E7E82-8F79-45E4-A736-79A26C19022C}" dt="2023-06-11T01:00:41.503" v="11" actId="478"/>
          <ac:picMkLst>
            <pc:docMk/>
            <pc:sldMk cId="2108255538" sldId="296"/>
            <ac:picMk id="2" creationId="{6E3D6DA6-7587-DD40-42DE-04A22841C443}"/>
          </ac:picMkLst>
        </pc:picChg>
        <pc:picChg chg="add del">
          <ac:chgData name="Vinicius Simmer de Lima" userId="06918f07-f6d2-4cbd-aadf-dd1c3158a093" providerId="ADAL" clId="{857E7E82-8F79-45E4-A736-79A26C19022C}" dt="2023-06-11T01:00:36.334" v="9"/>
          <ac:picMkLst>
            <pc:docMk/>
            <pc:sldMk cId="2108255538" sldId="296"/>
            <ac:picMk id="3" creationId="{8DCB01DF-9E78-AD08-0982-8159C88EB55E}"/>
          </ac:picMkLst>
        </pc:picChg>
        <pc:picChg chg="add del mod">
          <ac:chgData name="Vinicius Simmer de Lima" userId="06918f07-f6d2-4cbd-aadf-dd1c3158a093" providerId="ADAL" clId="{857E7E82-8F79-45E4-A736-79A26C19022C}" dt="2023-06-11T01:01:25.821" v="18" actId="478"/>
          <ac:picMkLst>
            <pc:docMk/>
            <pc:sldMk cId="2108255538" sldId="296"/>
            <ac:picMk id="4" creationId="{7787D31A-146E-0437-38A3-E0392DE5687F}"/>
          </ac:picMkLst>
        </pc:picChg>
        <pc:picChg chg="del">
          <ac:chgData name="Vinicius Simmer de Lima" userId="06918f07-f6d2-4cbd-aadf-dd1c3158a093" providerId="ADAL" clId="{857E7E82-8F79-45E4-A736-79A26C19022C}" dt="2023-06-11T01:03:07.063" v="30" actId="478"/>
          <ac:picMkLst>
            <pc:docMk/>
            <pc:sldMk cId="2108255538" sldId="296"/>
            <ac:picMk id="5" creationId="{4A1A4CFD-F612-73AA-EC42-91E38F3A6343}"/>
          </ac:picMkLst>
        </pc:picChg>
        <pc:picChg chg="add del mod">
          <ac:chgData name="Vinicius Simmer de Lima" userId="06918f07-f6d2-4cbd-aadf-dd1c3158a093" providerId="ADAL" clId="{857E7E82-8F79-45E4-A736-79A26C19022C}" dt="2023-06-11T01:01:48.151" v="22" actId="478"/>
          <ac:picMkLst>
            <pc:docMk/>
            <pc:sldMk cId="2108255538" sldId="296"/>
            <ac:picMk id="6" creationId="{43DEC386-82E7-185F-8048-C946231972C9}"/>
          </ac:picMkLst>
        </pc:picChg>
        <pc:picChg chg="add del mod">
          <ac:chgData name="Vinicius Simmer de Lima" userId="06918f07-f6d2-4cbd-aadf-dd1c3158a093" providerId="ADAL" clId="{857E7E82-8F79-45E4-A736-79A26C19022C}" dt="2023-06-11T01:01:52.388" v="25" actId="478"/>
          <ac:picMkLst>
            <pc:docMk/>
            <pc:sldMk cId="2108255538" sldId="296"/>
            <ac:picMk id="7" creationId="{C1C75857-47D7-DB02-F688-C3783928F3BA}"/>
          </ac:picMkLst>
        </pc:picChg>
        <pc:picChg chg="add mod">
          <ac:chgData name="Vinicius Simmer de Lima" userId="06918f07-f6d2-4cbd-aadf-dd1c3158a093" providerId="ADAL" clId="{857E7E82-8F79-45E4-A736-79A26C19022C}" dt="2023-06-11T01:04:06.496" v="42" actId="1076"/>
          <ac:picMkLst>
            <pc:docMk/>
            <pc:sldMk cId="2108255538" sldId="296"/>
            <ac:picMk id="8" creationId="{B7E05B2F-4323-86DD-BD50-00CE5C87F44E}"/>
          </ac:picMkLst>
        </pc:picChg>
        <pc:picChg chg="add mod ord">
          <ac:chgData name="Vinicius Simmer de Lima" userId="06918f07-f6d2-4cbd-aadf-dd1c3158a093" providerId="ADAL" clId="{857E7E82-8F79-45E4-A736-79A26C19022C}" dt="2023-06-11T01:03:51.976" v="40" actId="1076"/>
          <ac:picMkLst>
            <pc:docMk/>
            <pc:sldMk cId="2108255538" sldId="296"/>
            <ac:picMk id="9" creationId="{7F86F3B2-F3B6-9CD1-C826-EA1425A9D9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mover o slide</a:t>
            </a: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pt-BR" sz="2000" b="0" strike="noStrike" spc="-1">
                <a:latin typeface="Arial"/>
              </a:rPr>
              <a:t>Clique para editar o formato de notas</a:t>
            </a:r>
          </a:p>
        </p:txBody>
      </p:sp>
      <p:sp>
        <p:nvSpPr>
          <p:cNvPr id="4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pt-BR" sz="1400" b="0" strike="noStrike" spc="-1">
                <a:latin typeface="Times New Roman"/>
              </a:rPr>
              <a:t>&lt;cabeçalho&gt;</a:t>
            </a:r>
          </a:p>
        </p:txBody>
      </p:sp>
      <p:sp>
        <p:nvSpPr>
          <p:cNvPr id="42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pt-BR" sz="1400" b="0" strike="noStrike" spc="-1">
                <a:latin typeface="Times New Roman"/>
              </a:rPr>
              <a:t>&lt;data/hora&gt;</a:t>
            </a:r>
          </a:p>
        </p:txBody>
      </p:sp>
      <p:sp>
        <p:nvSpPr>
          <p:cNvPr id="43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pt-BR" sz="1400" b="0" strike="noStrike" spc="-1">
                <a:latin typeface="Times New Roman"/>
              </a:rPr>
              <a:t>&lt;rodapé&gt;</a:t>
            </a:r>
          </a:p>
        </p:txBody>
      </p:sp>
      <p:sp>
        <p:nvSpPr>
          <p:cNvPr id="44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31632E25-587F-464D-A40E-07AE48D5E41A}" type="slidenum">
              <a:rPr lang="pt-BR" sz="1400" b="0" strike="noStrike" spc="-1">
                <a:latin typeface="Times New Roman"/>
              </a:rPr>
              <a:t>‹nº›</a:t>
            </a:fld>
            <a:endParaRPr lang="pt-B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99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CB7987BF-0E42-4441-BBBE-437E9C5B93C4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pt-BR" sz="2000" b="0" strike="noStrike" spc="-1" dirty="0">
              <a:latin typeface="Arial"/>
            </a:endParaRPr>
          </a:p>
        </p:txBody>
      </p:sp>
      <p:sp>
        <p:nvSpPr>
          <p:cNvPr id="120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2B487BD9-A334-400F-A927-867998D0CCE6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10</a:t>
            </a:fld>
            <a:endParaRPr lang="pt-BR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968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pt-BR" sz="3200" dirty="0"/>
          </a:p>
        </p:txBody>
      </p:sp>
      <p:sp>
        <p:nvSpPr>
          <p:cNvPr id="105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D771E917-A475-4EEA-B7D4-31E29FE679ED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11</a:t>
            </a:fld>
            <a:endParaRPr lang="pt-BR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92624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pt-BR" sz="3200" dirty="0"/>
          </a:p>
        </p:txBody>
      </p:sp>
      <p:sp>
        <p:nvSpPr>
          <p:cNvPr id="105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D771E917-A475-4EEA-B7D4-31E29FE679ED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12</a:t>
            </a:fld>
            <a:endParaRPr lang="pt-BR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72398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pt-BR" sz="2000" spc="-1" dirty="0">
              <a:solidFill>
                <a:srgbClr val="015C79"/>
              </a:solidFill>
              <a:latin typeface="Calibri"/>
              <a:ea typeface="DejaVu Sans"/>
            </a:endParaRPr>
          </a:p>
        </p:txBody>
      </p:sp>
      <p:sp>
        <p:nvSpPr>
          <p:cNvPr id="105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D771E917-A475-4EEA-B7D4-31E29FE679ED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 lang="pt-BR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0925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pt-BR" sz="2000" spc="-1" dirty="0">
              <a:solidFill>
                <a:srgbClr val="015C79"/>
              </a:solidFill>
              <a:latin typeface="Calibri"/>
              <a:ea typeface="DejaVu Sans"/>
            </a:endParaRPr>
          </a:p>
        </p:txBody>
      </p:sp>
      <p:sp>
        <p:nvSpPr>
          <p:cNvPr id="105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D771E917-A475-4EEA-B7D4-31E29FE679ED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pt-BR" sz="2000" b="0" strike="noStrike" spc="-1" dirty="0">
              <a:latin typeface="Arial"/>
            </a:endParaRPr>
          </a:p>
        </p:txBody>
      </p:sp>
      <p:sp>
        <p:nvSpPr>
          <p:cNvPr id="108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34D08672-2601-4311-8B12-F59BC8775446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4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pt-BR" sz="2000" spc="-1" dirty="0">
              <a:solidFill>
                <a:srgbClr val="015C79"/>
              </a:solidFill>
              <a:latin typeface="Calibri"/>
              <a:ea typeface="DejaVu Sans"/>
            </a:endParaRPr>
          </a:p>
        </p:txBody>
      </p:sp>
      <p:sp>
        <p:nvSpPr>
          <p:cNvPr id="105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D771E917-A475-4EEA-B7D4-31E29FE679ED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5</a:t>
            </a:fld>
            <a:endParaRPr lang="pt-BR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03651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pt-BR" sz="2000" spc="-1" dirty="0">
              <a:solidFill>
                <a:srgbClr val="015C79"/>
              </a:solidFill>
              <a:latin typeface="Calibri"/>
              <a:ea typeface="DejaVu Sans"/>
            </a:endParaRPr>
          </a:p>
        </p:txBody>
      </p:sp>
      <p:sp>
        <p:nvSpPr>
          <p:cNvPr id="105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D771E917-A475-4EEA-B7D4-31E29FE679ED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6</a:t>
            </a:fld>
            <a:endParaRPr lang="pt-BR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12319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pt-BR" sz="2000" spc="-1" dirty="0">
              <a:solidFill>
                <a:srgbClr val="015C79"/>
              </a:solidFill>
              <a:latin typeface="Calibri"/>
              <a:ea typeface="DejaVu Sans"/>
            </a:endParaRPr>
          </a:p>
        </p:txBody>
      </p:sp>
      <p:sp>
        <p:nvSpPr>
          <p:cNvPr id="105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D771E917-A475-4EEA-B7D4-31E29FE679ED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7</a:t>
            </a:fld>
            <a:endParaRPr lang="pt-BR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651866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pt-BR" sz="2000" b="0" strike="noStrike" spc="-1" dirty="0">
              <a:latin typeface="Arial"/>
            </a:endParaRPr>
          </a:p>
        </p:txBody>
      </p:sp>
      <p:sp>
        <p:nvSpPr>
          <p:cNvPr id="120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2B487BD9-A334-400F-A927-867998D0CCE6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8</a:t>
            </a:fld>
            <a:endParaRPr lang="pt-BR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49327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pt-BR" sz="2000" dirty="0">
              <a:solidFill>
                <a:srgbClr val="00206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34D08672-2601-4311-8B12-F59BC8775446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9</a:t>
            </a:fld>
            <a:endParaRPr lang="pt-BR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0291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6"/>
          <p:cNvPicPr/>
          <p:nvPr/>
        </p:nvPicPr>
        <p:blipFill>
          <a:blip r:embed="rId14"/>
          <a:stretch/>
        </p:blipFill>
        <p:spPr>
          <a:xfrm>
            <a:off x="0" y="720"/>
            <a:ext cx="12191400" cy="6855840"/>
          </a:xfrm>
          <a:prstGeom prst="rect">
            <a:avLst/>
          </a:prstGeom>
          <a:ln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editar o formato do texto do título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cb.gov.br/estatisticas/txjuro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br/inss/pt-br/centrais-de-conteudo/legislacao/in28PRESINSSatualizada22.07.2020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cb.gov.br/estatisticas/txjuro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2"/>
          <p:cNvSpPr/>
          <p:nvPr/>
        </p:nvSpPr>
        <p:spPr>
          <a:xfrm>
            <a:off x="9111600" y="6356520"/>
            <a:ext cx="27424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3"/>
          <p:cNvSpPr/>
          <p:nvPr/>
        </p:nvSpPr>
        <p:spPr>
          <a:xfrm>
            <a:off x="808920" y="3120553"/>
            <a:ext cx="10799280" cy="8839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90000"/>
              </a:lnSpc>
              <a:spcBef>
                <a:spcPts val="998"/>
              </a:spcBef>
            </a:pPr>
            <a:r>
              <a:rPr lang="pt-BR" sz="2400" b="0" strike="noStrike" spc="-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DejaVu Sans"/>
              </a:rPr>
              <a:t>Desig</a:t>
            </a:r>
            <a:r>
              <a:rPr lang="pt-BR" sz="2400" b="0" strike="noStrike" spc="-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DejaVu Sans"/>
              </a:rPr>
              <a:t> – Departamento de Monitoramento do Sistema Financeiro</a:t>
            </a:r>
          </a:p>
          <a:p>
            <a:pPr>
              <a:lnSpc>
                <a:spcPct val="90000"/>
              </a:lnSpc>
              <a:spcBef>
                <a:spcPts val="998"/>
              </a:spcBef>
            </a:pPr>
            <a:r>
              <a:rPr lang="pt-BR" sz="2400" spc="-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</a:rPr>
              <a:t>Banco Central do Brasil</a:t>
            </a:r>
            <a:endParaRPr lang="pt-BR" sz="2400" b="0" strike="noStrike" spc="-1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  <p:sp>
        <p:nvSpPr>
          <p:cNvPr id="48" name="CustomShape 4"/>
          <p:cNvSpPr/>
          <p:nvPr/>
        </p:nvSpPr>
        <p:spPr>
          <a:xfrm>
            <a:off x="808920" y="1353663"/>
            <a:ext cx="10079280" cy="121631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90000"/>
              </a:lnSpc>
              <a:spcBef>
                <a:spcPts val="998"/>
              </a:spcBef>
            </a:pPr>
            <a:r>
              <a:rPr lang="pt-BR" sz="4000" b="1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Consignado INSS</a:t>
            </a:r>
          </a:p>
          <a:p>
            <a:pPr>
              <a:lnSpc>
                <a:spcPct val="90000"/>
              </a:lnSpc>
              <a:spcBef>
                <a:spcPts val="998"/>
              </a:spcBef>
            </a:pPr>
            <a:r>
              <a:rPr lang="pt-BR" sz="3200" spc="-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</a:rPr>
              <a:t>Taxa de juros</a:t>
            </a:r>
            <a:endParaRPr lang="pt-BR" sz="3200" strike="noStrike" spc="-1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  <p:sp>
        <p:nvSpPr>
          <p:cNvPr id="49" name="CustomShape 5"/>
          <p:cNvSpPr/>
          <p:nvPr/>
        </p:nvSpPr>
        <p:spPr>
          <a:xfrm>
            <a:off x="808920" y="4105335"/>
            <a:ext cx="2195280" cy="36787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90000"/>
              </a:lnSpc>
              <a:spcBef>
                <a:spcPts val="998"/>
              </a:spcBef>
            </a:pPr>
            <a:r>
              <a:rPr lang="pt-BR" sz="2000" b="0" strike="noStrike" spc="-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DejaVu Sans"/>
              </a:rPr>
              <a:t>06/2023</a:t>
            </a:r>
            <a:endParaRPr lang="pt-BR" sz="2000" b="0" strike="noStrike" spc="-1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C91E4E73-7638-CADA-27F7-FCA3B36B3210}"/>
              </a:ext>
            </a:extLst>
          </p:cNvPr>
          <p:cNvSpPr/>
          <p:nvPr/>
        </p:nvSpPr>
        <p:spPr>
          <a:xfrm>
            <a:off x="335880" y="213414"/>
            <a:ext cx="11519280" cy="4602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pt-BR" sz="2400" b="1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6 – Taxa de juros</a:t>
            </a:r>
            <a:r>
              <a:rPr lang="pt-BR" sz="2400" b="1" spc="-1" dirty="0">
                <a:solidFill>
                  <a:srgbClr val="015C79"/>
                </a:solidFill>
                <a:latin typeface="Calibri"/>
                <a:ea typeface="DejaVu Sans"/>
              </a:rPr>
              <a:t>:</a:t>
            </a:r>
            <a:r>
              <a:rPr lang="pt-BR" sz="2400" b="1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 Cartão consignado</a:t>
            </a:r>
            <a:endParaRPr lang="pt-BR" sz="2400" b="0" strike="noStrike" spc="-1" dirty="0">
              <a:latin typeface="Arial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AFBAC035-B0A1-71A9-B8FA-3FECAF50D56E}"/>
              </a:ext>
            </a:extLst>
          </p:cNvPr>
          <p:cNvSpPr txBox="1"/>
          <p:nvPr/>
        </p:nvSpPr>
        <p:spPr>
          <a:xfrm>
            <a:off x="970843" y="6118423"/>
            <a:ext cx="36463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/>
              <a:t>Fonte: SCR - Documento 3040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2ED0D925-7483-AAE8-11E7-0A486E6915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800" y="1328748"/>
            <a:ext cx="5839109" cy="3913812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BE49223A-4CA9-ECBC-C074-88F4187E2D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4877" y="1295219"/>
            <a:ext cx="4492615" cy="3913812"/>
          </a:xfrm>
          <a:prstGeom prst="rect">
            <a:avLst/>
          </a:prstGeom>
        </p:spPr>
      </p:pic>
      <p:sp>
        <p:nvSpPr>
          <p:cNvPr id="5" name="Elipse 4">
            <a:extLst>
              <a:ext uri="{FF2B5EF4-FFF2-40B4-BE49-F238E27FC236}">
                <a16:creationId xmlns:a16="http://schemas.microsoft.com/office/drawing/2014/main" id="{C1F79142-0C93-3013-CA74-2008204BF083}"/>
              </a:ext>
            </a:extLst>
          </p:cNvPr>
          <p:cNvSpPr/>
          <p:nvPr/>
        </p:nvSpPr>
        <p:spPr>
          <a:xfrm>
            <a:off x="5427345" y="2165985"/>
            <a:ext cx="295275" cy="268605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56932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335880" y="213413"/>
            <a:ext cx="11519280" cy="4602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pt-BR" sz="2400" b="1" spc="-1" dirty="0">
                <a:solidFill>
                  <a:srgbClr val="015C79"/>
                </a:solidFill>
                <a:latin typeface="Calibri"/>
                <a:ea typeface="DejaVu Sans"/>
              </a:rPr>
              <a:t>2</a:t>
            </a:r>
            <a:r>
              <a:rPr lang="pt-BR" sz="2400" b="1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 – Informações disponíveis</a:t>
            </a:r>
            <a:endParaRPr lang="pt-BR" sz="2400" b="0" strike="noStrike" spc="-1" dirty="0">
              <a:latin typeface="Arial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B4A3356B-1D6E-0534-66F0-393ABF02D2CD}"/>
              </a:ext>
            </a:extLst>
          </p:cNvPr>
          <p:cNvSpPr txBox="1"/>
          <p:nvPr/>
        </p:nvSpPr>
        <p:spPr>
          <a:xfrm>
            <a:off x="335880" y="813560"/>
            <a:ext cx="11008122" cy="5370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pt-BR" sz="1600" b="1" spc="-1" dirty="0">
                <a:solidFill>
                  <a:srgbClr val="606060"/>
                </a:solidFill>
                <a:latin typeface="Ubuntu" panose="020B0504030602030204" pitchFamily="34" charset="0"/>
              </a:rPr>
              <a:t>Fonte de informação: Sistema de Informação de Crédito (SCR)</a:t>
            </a:r>
          </a:p>
          <a:p>
            <a:pPr>
              <a:spcBef>
                <a:spcPts val="600"/>
              </a:spcBef>
            </a:pPr>
            <a:endParaRPr lang="pt-BR" sz="1000" b="1" spc="-1" dirty="0">
              <a:solidFill>
                <a:srgbClr val="606060"/>
              </a:solidFill>
              <a:latin typeface="Ubuntu" panose="020B0504030602030204" pitchFamily="34" charset="0"/>
            </a:endParaRPr>
          </a:p>
          <a:p>
            <a:pPr>
              <a:spcBef>
                <a:spcPts val="600"/>
              </a:spcBef>
            </a:pPr>
            <a:r>
              <a:rPr lang="pt-BR" sz="1400" b="1" spc="-1" dirty="0">
                <a:solidFill>
                  <a:srgbClr val="606060"/>
                </a:solidFill>
                <a:latin typeface="Ubuntu" panose="020B0504030602030204" pitchFamily="34" charset="0"/>
              </a:rPr>
              <a:t>Documento 3050 – Informação agregada (concessão)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sz="1400" b="1" spc="-1" dirty="0">
                <a:solidFill>
                  <a:srgbClr val="606060"/>
                </a:solidFill>
                <a:latin typeface="Ubuntu" panose="020B0504030602030204" pitchFamily="34" charset="0"/>
              </a:rPr>
              <a:t>Conceito:</a:t>
            </a:r>
            <a:r>
              <a:rPr lang="pt-BR" sz="1400" spc="-1" dirty="0">
                <a:solidFill>
                  <a:srgbClr val="606060"/>
                </a:solidFill>
                <a:latin typeface="Ubuntu" panose="020B0504030602030204" pitchFamily="34" charset="0"/>
              </a:rPr>
              <a:t> taxas de juros médias das operações realizadas ponderadas pelos valores contratados. Composto pelas taxas de juros efetivamente praticadas pelas instituições financeiras e custos adicionais, como encargos fiscais e operacionais dessas operações. Não inclui a parcela referente a indexadores (TR, TLP, TJLP, IPCA, IGP-M, etc.), quando existir.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sz="1400" b="1" spc="-1" dirty="0">
                <a:solidFill>
                  <a:srgbClr val="606060"/>
                </a:solidFill>
                <a:latin typeface="Ubuntu" panose="020B0504030602030204" pitchFamily="34" charset="0"/>
              </a:rPr>
              <a:t>Escopo: </a:t>
            </a:r>
            <a:r>
              <a:rPr lang="pt-BR" sz="1400" spc="-1" dirty="0">
                <a:solidFill>
                  <a:srgbClr val="606060"/>
                </a:solidFill>
                <a:latin typeface="Ubuntu" panose="020B0504030602030204" pitchFamily="34" charset="0"/>
              </a:rPr>
              <a:t>não inclui cooperativas, </a:t>
            </a:r>
            <a:r>
              <a:rPr lang="pt-BR" sz="1400" spc="-1" dirty="0" err="1">
                <a:solidFill>
                  <a:srgbClr val="606060"/>
                </a:solidFill>
                <a:latin typeface="Ubuntu" panose="020B0504030602030204" pitchFamily="34" charset="0"/>
              </a:rPr>
              <a:t>SEPs</a:t>
            </a:r>
            <a:r>
              <a:rPr lang="pt-BR" sz="1400" spc="-1" dirty="0">
                <a:solidFill>
                  <a:srgbClr val="606060"/>
                </a:solidFill>
                <a:latin typeface="Ubuntu" panose="020B0504030602030204" pitchFamily="34" charset="0"/>
              </a:rPr>
              <a:t> e </a:t>
            </a:r>
            <a:r>
              <a:rPr lang="pt-BR" sz="1400" spc="-1" dirty="0" err="1">
                <a:solidFill>
                  <a:srgbClr val="606060"/>
                </a:solidFill>
                <a:latin typeface="Ubuntu" panose="020B0504030602030204" pitchFamily="34" charset="0"/>
              </a:rPr>
              <a:t>SCDs</a:t>
            </a:r>
            <a:endParaRPr lang="pt-BR" sz="1400" spc="-1" dirty="0">
              <a:solidFill>
                <a:srgbClr val="606060"/>
              </a:solidFill>
              <a:latin typeface="Ubuntu" panose="020B050403060203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sz="1400" b="1" spc="-1" dirty="0">
                <a:solidFill>
                  <a:srgbClr val="606060"/>
                </a:solidFill>
                <a:latin typeface="Ubuntu" panose="020B0504030602030204" pitchFamily="34" charset="0"/>
              </a:rPr>
              <a:t>Periodicidade:</a:t>
            </a:r>
            <a:r>
              <a:rPr lang="pt-BR" sz="1400" spc="-1" dirty="0">
                <a:solidFill>
                  <a:srgbClr val="606060"/>
                </a:solidFill>
                <a:latin typeface="Ubuntu" panose="020B0504030602030204" pitchFamily="34" charset="0"/>
              </a:rPr>
              <a:t> Diária</a:t>
            </a:r>
          </a:p>
          <a:p>
            <a:pPr lvl="1">
              <a:spcBef>
                <a:spcPts val="600"/>
              </a:spcBef>
            </a:pPr>
            <a:r>
              <a:rPr lang="pt-BR" sz="1400" dirty="0">
                <a:hlinkClick r:id="rId3"/>
              </a:rPr>
              <a:t>Taxas de Juros (bcb.gov.br)</a:t>
            </a:r>
            <a:endParaRPr lang="pt-BR" sz="1400" spc="-1" dirty="0">
              <a:solidFill>
                <a:srgbClr val="606060"/>
              </a:solidFill>
              <a:latin typeface="Ubuntu" panose="020B0504030602030204" pitchFamily="34" charset="0"/>
              <a:ea typeface="DejaVu Sans"/>
            </a:endParaRPr>
          </a:p>
          <a:p>
            <a:pPr>
              <a:spcBef>
                <a:spcPts val="600"/>
              </a:spcBef>
            </a:pPr>
            <a:endParaRPr lang="pt-BR" sz="1000" spc="-1" dirty="0">
              <a:solidFill>
                <a:srgbClr val="606060"/>
              </a:solidFill>
              <a:latin typeface="Ubuntu" panose="020B0504030602030204" pitchFamily="34" charset="0"/>
              <a:ea typeface="DejaVu Sans"/>
            </a:endParaRPr>
          </a:p>
          <a:p>
            <a:pPr>
              <a:spcBef>
                <a:spcPts val="600"/>
              </a:spcBef>
            </a:pPr>
            <a:r>
              <a:rPr lang="pt-BR" sz="1400" b="1" spc="-1" dirty="0">
                <a:solidFill>
                  <a:srgbClr val="606060"/>
                </a:solidFill>
                <a:latin typeface="Ubuntu" panose="020B0504030602030204" pitchFamily="34" charset="0"/>
              </a:rPr>
              <a:t>Documento 3040 – informação individualizada (estoque)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sz="1400" b="1" spc="-1" dirty="0">
                <a:solidFill>
                  <a:srgbClr val="606060"/>
                </a:solidFill>
                <a:latin typeface="Ubuntu" panose="020B0504030602030204" pitchFamily="34" charset="0"/>
              </a:rPr>
              <a:t>Conceito:</a:t>
            </a:r>
            <a:r>
              <a:rPr lang="pt-BR" sz="1400" spc="-1" dirty="0">
                <a:solidFill>
                  <a:srgbClr val="606060"/>
                </a:solidFill>
                <a:latin typeface="Ubuntu" panose="020B0504030602030204" pitchFamily="34" charset="0"/>
              </a:rPr>
              <a:t> parcela prefixada dos juros incidentes sobre a operação, com a identificação do indexador e percentual do indexador no caso de operações pós-fixadas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sz="1400" b="1" spc="-1" dirty="0">
                <a:solidFill>
                  <a:srgbClr val="606060"/>
                </a:solidFill>
                <a:latin typeface="Ubuntu" panose="020B0504030602030204" pitchFamily="34" charset="0"/>
              </a:rPr>
              <a:t>Escopo: </a:t>
            </a:r>
            <a:r>
              <a:rPr lang="pt-BR" sz="1400" spc="-1" dirty="0">
                <a:solidFill>
                  <a:srgbClr val="606060"/>
                </a:solidFill>
                <a:latin typeface="Ubuntu" panose="020B0504030602030204" pitchFamily="34" charset="0"/>
              </a:rPr>
              <a:t>todas as instituições financeiras, inclusive cooperativas, </a:t>
            </a:r>
            <a:r>
              <a:rPr lang="pt-BR" sz="1400" spc="-1" dirty="0" err="1">
                <a:solidFill>
                  <a:srgbClr val="606060"/>
                </a:solidFill>
                <a:latin typeface="Ubuntu" panose="020B0504030602030204" pitchFamily="34" charset="0"/>
              </a:rPr>
              <a:t>SEPs</a:t>
            </a:r>
            <a:r>
              <a:rPr lang="pt-BR" sz="1400" spc="-1" dirty="0">
                <a:solidFill>
                  <a:srgbClr val="606060"/>
                </a:solidFill>
                <a:latin typeface="Ubuntu" panose="020B0504030602030204" pitchFamily="34" charset="0"/>
              </a:rPr>
              <a:t> e </a:t>
            </a:r>
            <a:r>
              <a:rPr lang="pt-BR" sz="1400" spc="-1" dirty="0" err="1">
                <a:solidFill>
                  <a:srgbClr val="606060"/>
                </a:solidFill>
                <a:latin typeface="Ubuntu" panose="020B0504030602030204" pitchFamily="34" charset="0"/>
              </a:rPr>
              <a:t>SCDs</a:t>
            </a:r>
            <a:endParaRPr lang="pt-BR" sz="1400" spc="-1" dirty="0">
              <a:solidFill>
                <a:srgbClr val="606060"/>
              </a:solidFill>
              <a:latin typeface="Ubuntu" panose="020B050403060203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sz="1400" b="1" spc="-1" dirty="0">
                <a:solidFill>
                  <a:srgbClr val="606060"/>
                </a:solidFill>
                <a:latin typeface="Ubuntu" panose="020B0504030602030204" pitchFamily="34" charset="0"/>
              </a:rPr>
              <a:t>Periodicidade:</a:t>
            </a:r>
            <a:r>
              <a:rPr lang="pt-BR" sz="1400" spc="-1" dirty="0">
                <a:solidFill>
                  <a:srgbClr val="606060"/>
                </a:solidFill>
                <a:latin typeface="Ubuntu" panose="020B0504030602030204" pitchFamily="34" charset="0"/>
              </a:rPr>
              <a:t> Mensal</a:t>
            </a:r>
          </a:p>
          <a:p>
            <a:pPr>
              <a:spcBef>
                <a:spcPts val="600"/>
              </a:spcBef>
            </a:pPr>
            <a:endParaRPr lang="pt-BR" sz="1000" b="1" spc="-1" dirty="0">
              <a:solidFill>
                <a:srgbClr val="606060"/>
              </a:solidFill>
              <a:latin typeface="Ubuntu" panose="020B0504030602030204" pitchFamily="34" charset="0"/>
            </a:endParaRPr>
          </a:p>
          <a:p>
            <a:pPr>
              <a:spcBef>
                <a:spcPts val="600"/>
              </a:spcBef>
            </a:pPr>
            <a:r>
              <a:rPr lang="pt-BR" sz="1400" b="1" spc="-1" dirty="0">
                <a:solidFill>
                  <a:srgbClr val="606060"/>
                </a:solidFill>
                <a:latin typeface="Ubuntu" panose="020B0504030602030204" pitchFamily="34" charset="0"/>
              </a:rPr>
              <a:t>Características comuns: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sz="1400" spc="-1" dirty="0">
                <a:solidFill>
                  <a:srgbClr val="606060"/>
                </a:solidFill>
                <a:latin typeface="Ubuntu" panose="020B0504030602030204" pitchFamily="34" charset="0"/>
              </a:rPr>
              <a:t>Declaratórias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sz="1400" spc="-1" dirty="0">
                <a:solidFill>
                  <a:srgbClr val="606060"/>
                </a:solidFill>
                <a:latin typeface="Ubuntu" panose="020B0504030602030204" pitchFamily="34" charset="0"/>
              </a:rPr>
              <a:t>Informações constantes no SCR são de exclusiva responsabilidade das instituições remetentes (art. 15 Res. 5.037/22)</a:t>
            </a:r>
          </a:p>
        </p:txBody>
      </p:sp>
    </p:spTree>
    <p:extLst>
      <p:ext uri="{BB962C8B-B14F-4D97-AF65-F5344CB8AC3E}">
        <p14:creationId xmlns:p14="http://schemas.microsoft.com/office/powerpoint/2010/main" val="32961781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335880" y="213413"/>
            <a:ext cx="11519280" cy="4602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pt-BR" sz="2400" b="1" spc="-1" dirty="0">
                <a:solidFill>
                  <a:srgbClr val="015C79"/>
                </a:solidFill>
                <a:latin typeface="Calibri"/>
                <a:ea typeface="DejaVu Sans"/>
              </a:rPr>
              <a:t>2</a:t>
            </a:r>
            <a:r>
              <a:rPr lang="pt-BR" sz="2400" b="1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 – Informações disponíveis</a:t>
            </a:r>
            <a:endParaRPr lang="pt-BR" sz="2400" b="0" strike="noStrike" spc="-1" dirty="0">
              <a:latin typeface="Arial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1580A74-2DEE-72D1-4AA7-CDF75BCDF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8242" y="763165"/>
            <a:ext cx="9835515" cy="5075560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36739D42-FE95-08DC-2DCE-6D9FF3B50DB2}"/>
              </a:ext>
            </a:extLst>
          </p:cNvPr>
          <p:cNvSpPr txBox="1"/>
          <p:nvPr/>
        </p:nvSpPr>
        <p:spPr>
          <a:xfrm>
            <a:off x="970843" y="6118423"/>
            <a:ext cx="36463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/>
              <a:t>Fonte: SCR - Documento 3050</a:t>
            </a:r>
          </a:p>
        </p:txBody>
      </p:sp>
    </p:spTree>
    <p:extLst>
      <p:ext uri="{BB962C8B-B14F-4D97-AF65-F5344CB8AC3E}">
        <p14:creationId xmlns:p14="http://schemas.microsoft.com/office/powerpoint/2010/main" val="3811585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7F86F3B2-F3B6-9CD1-C826-EA1425A9D9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5479" y="1575000"/>
            <a:ext cx="5434745" cy="4068000"/>
          </a:xfrm>
          <a:prstGeom prst="rect">
            <a:avLst/>
          </a:prstGeom>
        </p:spPr>
      </p:pic>
      <p:sp>
        <p:nvSpPr>
          <p:cNvPr id="54" name="CustomShape 1"/>
          <p:cNvSpPr/>
          <p:nvPr/>
        </p:nvSpPr>
        <p:spPr>
          <a:xfrm>
            <a:off x="335880" y="213413"/>
            <a:ext cx="11519280" cy="4602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pt-BR" sz="2400" b="1" spc="-1" dirty="0">
                <a:solidFill>
                  <a:srgbClr val="015C79"/>
                </a:solidFill>
                <a:latin typeface="Calibri"/>
                <a:ea typeface="DejaVu Sans"/>
              </a:rPr>
              <a:t>1</a:t>
            </a:r>
            <a:r>
              <a:rPr lang="pt-BR" sz="2400" b="1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 – Informações Gerais: evolução</a:t>
            </a:r>
            <a:endParaRPr lang="pt-BR" sz="2400" b="0" strike="noStrike" spc="-1" dirty="0">
              <a:latin typeface="Arial"/>
            </a:endParaRP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4754B1F0-9A5F-9D32-6247-207EF24341ED}"/>
              </a:ext>
            </a:extLst>
          </p:cNvPr>
          <p:cNvSpPr txBox="1"/>
          <p:nvPr/>
        </p:nvSpPr>
        <p:spPr>
          <a:xfrm>
            <a:off x="10915672" y="4131852"/>
            <a:ext cx="5403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00" b="1" dirty="0">
                <a:solidFill>
                  <a:schemeClr val="bg1"/>
                </a:solidFill>
              </a:rPr>
              <a:t>54%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39B83314-72D4-C75B-47FA-11D2E2C6EF55}"/>
              </a:ext>
            </a:extLst>
          </p:cNvPr>
          <p:cNvSpPr txBox="1"/>
          <p:nvPr/>
        </p:nvSpPr>
        <p:spPr>
          <a:xfrm>
            <a:off x="10936913" y="3362779"/>
            <a:ext cx="5403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00" b="1" dirty="0"/>
              <a:t>7%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4C00A202-DDC7-8821-12AE-E693873E1EB6}"/>
              </a:ext>
            </a:extLst>
          </p:cNvPr>
          <p:cNvSpPr txBox="1"/>
          <p:nvPr/>
        </p:nvSpPr>
        <p:spPr>
          <a:xfrm>
            <a:off x="10936913" y="2805418"/>
            <a:ext cx="5403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00" b="1" dirty="0"/>
              <a:t>39%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B7E05B2F-4323-86DD-BD50-00CE5C87F4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880" y="1575000"/>
            <a:ext cx="5920619" cy="37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255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335880" y="213413"/>
            <a:ext cx="11519280" cy="4602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pt-BR" sz="2400" b="1" spc="-1" dirty="0">
                <a:solidFill>
                  <a:srgbClr val="015C79"/>
                </a:solidFill>
                <a:latin typeface="Calibri"/>
                <a:ea typeface="DejaVu Sans"/>
              </a:rPr>
              <a:t>1</a:t>
            </a:r>
            <a:r>
              <a:rPr lang="pt-BR" sz="2400" b="1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 – Informações Gerais: crescimento</a:t>
            </a:r>
            <a:endParaRPr lang="pt-BR" sz="2400" b="0" strike="noStrike" spc="-1" dirty="0">
              <a:latin typeface="Arial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8CA545B-3F62-4F9D-B7F3-1F091268D87C}"/>
              </a:ext>
            </a:extLst>
          </p:cNvPr>
          <p:cNvSpPr txBox="1"/>
          <p:nvPr/>
        </p:nvSpPr>
        <p:spPr>
          <a:xfrm>
            <a:off x="781158" y="5269301"/>
            <a:ext cx="11041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carteira de consignado INSS apresenta um crescimento forte a partir de out/20 em razão do aumento da margem consignável para 40% (MPV 1.006, de 01/10/20). No período de </a:t>
            </a:r>
            <a:r>
              <a:rPr lang="pt-BR" sz="12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jan</a:t>
            </a:r>
            <a:r>
              <a:rPr lang="pt-BR" sz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mar/21, a margem fica em 35%, período que se observa arrefecimento na taxa de crescimento, o que é alterado em abril/21, quando a margem retorna para 40%. Na sequência, observa-se queda nas concessões a partir de </a:t>
            </a:r>
            <a:r>
              <a:rPr lang="pt-BR" sz="12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jan</a:t>
            </a:r>
            <a:r>
              <a:rPr lang="pt-BR" sz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/22 em razão do retorno da margem consignável para 35% (fim da vigência da Lei 14.131/21). Em março/22, o percentual retorna para 40% (MPV 1.106/22) e a partir do final de 2022 passou a ser 45%.</a:t>
            </a:r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21957B80-226E-61F9-2298-05C7D74644A1}"/>
              </a:ext>
            </a:extLst>
          </p:cNvPr>
          <p:cNvGrpSpPr/>
          <p:nvPr/>
        </p:nvGrpSpPr>
        <p:grpSpPr>
          <a:xfrm>
            <a:off x="6095520" y="1410331"/>
            <a:ext cx="5919517" cy="3564000"/>
            <a:chOff x="6054718" y="1410331"/>
            <a:chExt cx="5919517" cy="3564000"/>
          </a:xfrm>
        </p:grpSpPr>
        <p:pic>
          <p:nvPicPr>
            <p:cNvPr id="6" name="Imagem 5">
              <a:extLst>
                <a:ext uri="{FF2B5EF4-FFF2-40B4-BE49-F238E27FC236}">
                  <a16:creationId xmlns:a16="http://schemas.microsoft.com/office/drawing/2014/main" id="{F98F067D-570E-3F9F-E6F6-E40BE33347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54718" y="1410331"/>
              <a:ext cx="5919517" cy="3564000"/>
            </a:xfrm>
            <a:prstGeom prst="rect">
              <a:avLst/>
            </a:prstGeom>
          </p:spPr>
        </p:pic>
        <p:cxnSp>
          <p:nvCxnSpPr>
            <p:cNvPr id="8" name="Conector reto 7">
              <a:extLst>
                <a:ext uri="{FF2B5EF4-FFF2-40B4-BE49-F238E27FC236}">
                  <a16:creationId xmlns:a16="http://schemas.microsoft.com/office/drawing/2014/main" id="{1845B420-74A9-4270-5EBE-033AC7431CBE}"/>
                </a:ext>
              </a:extLst>
            </p:cNvPr>
            <p:cNvCxnSpPr/>
            <p:nvPr/>
          </p:nvCxnSpPr>
          <p:spPr>
            <a:xfrm>
              <a:off x="7772884" y="1892421"/>
              <a:ext cx="0" cy="2232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aixaDeTexto 11">
              <a:extLst>
                <a:ext uri="{FF2B5EF4-FFF2-40B4-BE49-F238E27FC236}">
                  <a16:creationId xmlns:a16="http://schemas.microsoft.com/office/drawing/2014/main" id="{92710CBB-B7A2-BD95-2B0F-A69F0B34676A}"/>
                </a:ext>
              </a:extLst>
            </p:cNvPr>
            <p:cNvSpPr txBox="1"/>
            <p:nvPr/>
          </p:nvSpPr>
          <p:spPr>
            <a:xfrm>
              <a:off x="7518294" y="1620970"/>
              <a:ext cx="5665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000" b="1" dirty="0">
                  <a:solidFill>
                    <a:schemeClr val="accent5"/>
                  </a:solidFill>
                </a:rPr>
                <a:t>↑ 40%</a:t>
              </a:r>
            </a:p>
          </p:txBody>
        </p:sp>
        <p:cxnSp>
          <p:nvCxnSpPr>
            <p:cNvPr id="7" name="Conector reto 6">
              <a:extLst>
                <a:ext uri="{FF2B5EF4-FFF2-40B4-BE49-F238E27FC236}">
                  <a16:creationId xmlns:a16="http://schemas.microsoft.com/office/drawing/2014/main" id="{746FC7E9-7500-5FA2-2419-7E0422EE1F9B}"/>
                </a:ext>
              </a:extLst>
            </p:cNvPr>
            <p:cNvCxnSpPr/>
            <p:nvPr/>
          </p:nvCxnSpPr>
          <p:spPr>
            <a:xfrm>
              <a:off x="8197641" y="1897339"/>
              <a:ext cx="0" cy="2232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aixaDeTexto 16">
              <a:extLst>
                <a:ext uri="{FF2B5EF4-FFF2-40B4-BE49-F238E27FC236}">
                  <a16:creationId xmlns:a16="http://schemas.microsoft.com/office/drawing/2014/main" id="{343BDA6E-D023-4A1E-AD07-64455B8B0EAD}"/>
                </a:ext>
              </a:extLst>
            </p:cNvPr>
            <p:cNvSpPr txBox="1"/>
            <p:nvPr/>
          </p:nvSpPr>
          <p:spPr>
            <a:xfrm>
              <a:off x="7914359" y="1625888"/>
              <a:ext cx="5665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000" b="1" dirty="0">
                  <a:solidFill>
                    <a:srgbClr val="C00000"/>
                  </a:solidFill>
                </a:rPr>
                <a:t>↓ 35%</a:t>
              </a:r>
            </a:p>
          </p:txBody>
        </p:sp>
        <p:cxnSp>
          <p:nvCxnSpPr>
            <p:cNvPr id="18" name="Conector reto 17">
              <a:extLst>
                <a:ext uri="{FF2B5EF4-FFF2-40B4-BE49-F238E27FC236}">
                  <a16:creationId xmlns:a16="http://schemas.microsoft.com/office/drawing/2014/main" id="{6CB5F963-2054-2FF8-AC4A-00D6063414E4}"/>
                </a:ext>
              </a:extLst>
            </p:cNvPr>
            <p:cNvCxnSpPr/>
            <p:nvPr/>
          </p:nvCxnSpPr>
          <p:spPr>
            <a:xfrm>
              <a:off x="8546802" y="1897337"/>
              <a:ext cx="0" cy="2232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aixaDeTexto 19">
              <a:extLst>
                <a:ext uri="{FF2B5EF4-FFF2-40B4-BE49-F238E27FC236}">
                  <a16:creationId xmlns:a16="http://schemas.microsoft.com/office/drawing/2014/main" id="{0B78EBF5-40DA-4F39-0270-ABA9F83B7132}"/>
                </a:ext>
              </a:extLst>
            </p:cNvPr>
            <p:cNvSpPr txBox="1"/>
            <p:nvPr/>
          </p:nvSpPr>
          <p:spPr>
            <a:xfrm>
              <a:off x="8292212" y="1625886"/>
              <a:ext cx="5665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000" b="1" dirty="0">
                  <a:solidFill>
                    <a:schemeClr val="accent5"/>
                  </a:solidFill>
                </a:rPr>
                <a:t>↑ 40%</a:t>
              </a:r>
            </a:p>
          </p:txBody>
        </p:sp>
        <p:sp>
          <p:nvSpPr>
            <p:cNvPr id="21" name="CaixaDeTexto 20">
              <a:extLst>
                <a:ext uri="{FF2B5EF4-FFF2-40B4-BE49-F238E27FC236}">
                  <a16:creationId xmlns:a16="http://schemas.microsoft.com/office/drawing/2014/main" id="{1236C6E9-1D77-3F92-E4D4-4EE6FF5070E0}"/>
                </a:ext>
              </a:extLst>
            </p:cNvPr>
            <p:cNvSpPr txBox="1"/>
            <p:nvPr/>
          </p:nvSpPr>
          <p:spPr>
            <a:xfrm>
              <a:off x="7518294" y="3835680"/>
              <a:ext cx="55645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pt-BR" sz="800" b="1" dirty="0">
                  <a:solidFill>
                    <a:schemeClr val="accent5"/>
                  </a:solidFill>
                </a:rPr>
                <a:t>out/20</a:t>
              </a:r>
            </a:p>
          </p:txBody>
        </p:sp>
        <p:sp>
          <p:nvSpPr>
            <p:cNvPr id="23" name="CaixaDeTexto 22">
              <a:extLst>
                <a:ext uri="{FF2B5EF4-FFF2-40B4-BE49-F238E27FC236}">
                  <a16:creationId xmlns:a16="http://schemas.microsoft.com/office/drawing/2014/main" id="{C644B3EC-96A0-F40A-ECA5-4F2B7756A8B2}"/>
                </a:ext>
              </a:extLst>
            </p:cNvPr>
            <p:cNvSpPr txBox="1"/>
            <p:nvPr/>
          </p:nvSpPr>
          <p:spPr>
            <a:xfrm>
              <a:off x="7947456" y="3835679"/>
              <a:ext cx="55645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pt-BR" sz="800" b="1" dirty="0" err="1">
                  <a:solidFill>
                    <a:srgbClr val="C00000"/>
                  </a:solidFill>
                </a:rPr>
                <a:t>jan</a:t>
              </a:r>
              <a:r>
                <a:rPr lang="pt-BR" sz="800" b="1" dirty="0">
                  <a:solidFill>
                    <a:srgbClr val="C00000"/>
                  </a:solidFill>
                </a:rPr>
                <a:t>/21</a:t>
              </a:r>
            </a:p>
          </p:txBody>
        </p:sp>
        <p:sp>
          <p:nvSpPr>
            <p:cNvPr id="24" name="CaixaDeTexto 23">
              <a:extLst>
                <a:ext uri="{FF2B5EF4-FFF2-40B4-BE49-F238E27FC236}">
                  <a16:creationId xmlns:a16="http://schemas.microsoft.com/office/drawing/2014/main" id="{E299D537-E41B-DDD2-8ABA-56E850E5056B}"/>
                </a:ext>
              </a:extLst>
            </p:cNvPr>
            <p:cNvSpPr txBox="1"/>
            <p:nvPr/>
          </p:nvSpPr>
          <p:spPr>
            <a:xfrm>
              <a:off x="8317348" y="3840387"/>
              <a:ext cx="55645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pt-BR" sz="800" b="1" dirty="0">
                  <a:solidFill>
                    <a:srgbClr val="0070C0"/>
                  </a:solidFill>
                </a:rPr>
                <a:t>mar/21</a:t>
              </a:r>
            </a:p>
          </p:txBody>
        </p:sp>
        <p:cxnSp>
          <p:nvCxnSpPr>
            <p:cNvPr id="25" name="Conector reto 24">
              <a:extLst>
                <a:ext uri="{FF2B5EF4-FFF2-40B4-BE49-F238E27FC236}">
                  <a16:creationId xmlns:a16="http://schemas.microsoft.com/office/drawing/2014/main" id="{A97544A3-7348-09E6-B67F-92CCAFFD7FAA}"/>
                </a:ext>
              </a:extLst>
            </p:cNvPr>
            <p:cNvCxnSpPr/>
            <p:nvPr/>
          </p:nvCxnSpPr>
          <p:spPr>
            <a:xfrm>
              <a:off x="9822797" y="1892427"/>
              <a:ext cx="0" cy="2232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aixaDeTexto 25">
              <a:extLst>
                <a:ext uri="{FF2B5EF4-FFF2-40B4-BE49-F238E27FC236}">
                  <a16:creationId xmlns:a16="http://schemas.microsoft.com/office/drawing/2014/main" id="{0296B63E-849A-9589-8E2D-D09C56D30D76}"/>
                </a:ext>
              </a:extLst>
            </p:cNvPr>
            <p:cNvSpPr txBox="1"/>
            <p:nvPr/>
          </p:nvSpPr>
          <p:spPr>
            <a:xfrm>
              <a:off x="9539515" y="1620976"/>
              <a:ext cx="5665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000" b="1" dirty="0">
                  <a:solidFill>
                    <a:srgbClr val="C00000"/>
                  </a:solidFill>
                </a:rPr>
                <a:t>↓ 35%</a:t>
              </a:r>
            </a:p>
          </p:txBody>
        </p:sp>
        <p:sp>
          <p:nvSpPr>
            <p:cNvPr id="27" name="CaixaDeTexto 26">
              <a:extLst>
                <a:ext uri="{FF2B5EF4-FFF2-40B4-BE49-F238E27FC236}">
                  <a16:creationId xmlns:a16="http://schemas.microsoft.com/office/drawing/2014/main" id="{C8CC504F-0797-1AE3-C63E-F0A2B7E3F314}"/>
                </a:ext>
              </a:extLst>
            </p:cNvPr>
            <p:cNvSpPr txBox="1"/>
            <p:nvPr/>
          </p:nvSpPr>
          <p:spPr>
            <a:xfrm>
              <a:off x="9598988" y="3830767"/>
              <a:ext cx="55645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pt-BR" sz="800" b="1" dirty="0" err="1">
                  <a:solidFill>
                    <a:srgbClr val="C00000"/>
                  </a:solidFill>
                </a:rPr>
                <a:t>jan</a:t>
              </a:r>
              <a:r>
                <a:rPr lang="pt-BR" sz="800" b="1" dirty="0">
                  <a:solidFill>
                    <a:srgbClr val="C00000"/>
                  </a:solidFill>
                </a:rPr>
                <a:t>/22</a:t>
              </a:r>
            </a:p>
          </p:txBody>
        </p:sp>
        <p:cxnSp>
          <p:nvCxnSpPr>
            <p:cNvPr id="28" name="Conector reto 27">
              <a:extLst>
                <a:ext uri="{FF2B5EF4-FFF2-40B4-BE49-F238E27FC236}">
                  <a16:creationId xmlns:a16="http://schemas.microsoft.com/office/drawing/2014/main" id="{670A1B81-A257-8447-A09D-B311D76D524F}"/>
                </a:ext>
              </a:extLst>
            </p:cNvPr>
            <p:cNvCxnSpPr/>
            <p:nvPr/>
          </p:nvCxnSpPr>
          <p:spPr>
            <a:xfrm>
              <a:off x="10311596" y="1882591"/>
              <a:ext cx="0" cy="2232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CaixaDeTexto 28">
              <a:extLst>
                <a:ext uri="{FF2B5EF4-FFF2-40B4-BE49-F238E27FC236}">
                  <a16:creationId xmlns:a16="http://schemas.microsoft.com/office/drawing/2014/main" id="{5F2196CF-531A-D01D-9F9B-BB3AF2E84063}"/>
                </a:ext>
              </a:extLst>
            </p:cNvPr>
            <p:cNvSpPr txBox="1"/>
            <p:nvPr/>
          </p:nvSpPr>
          <p:spPr>
            <a:xfrm>
              <a:off x="10057006" y="1620972"/>
              <a:ext cx="5665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000" b="1" dirty="0">
                  <a:solidFill>
                    <a:schemeClr val="accent5"/>
                  </a:solidFill>
                </a:rPr>
                <a:t>↑ 40%</a:t>
              </a:r>
            </a:p>
          </p:txBody>
        </p:sp>
        <p:sp>
          <p:nvSpPr>
            <p:cNvPr id="30" name="CaixaDeTexto 29">
              <a:extLst>
                <a:ext uri="{FF2B5EF4-FFF2-40B4-BE49-F238E27FC236}">
                  <a16:creationId xmlns:a16="http://schemas.microsoft.com/office/drawing/2014/main" id="{5268ED2A-D39E-A7CE-7C1F-B66BFB86090E}"/>
                </a:ext>
              </a:extLst>
            </p:cNvPr>
            <p:cNvSpPr txBox="1"/>
            <p:nvPr/>
          </p:nvSpPr>
          <p:spPr>
            <a:xfrm>
              <a:off x="10082142" y="3825641"/>
              <a:ext cx="55645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pt-BR" sz="800" b="1" dirty="0">
                  <a:solidFill>
                    <a:srgbClr val="0070C0"/>
                  </a:solidFill>
                </a:rPr>
                <a:t>mar/22</a:t>
              </a:r>
            </a:p>
          </p:txBody>
        </p:sp>
        <p:cxnSp>
          <p:nvCxnSpPr>
            <p:cNvPr id="31" name="Conector reto 30">
              <a:extLst>
                <a:ext uri="{FF2B5EF4-FFF2-40B4-BE49-F238E27FC236}">
                  <a16:creationId xmlns:a16="http://schemas.microsoft.com/office/drawing/2014/main" id="{5AFB39B2-6633-F5DA-3233-9AA90E51313A}"/>
                </a:ext>
              </a:extLst>
            </p:cNvPr>
            <p:cNvCxnSpPr/>
            <p:nvPr/>
          </p:nvCxnSpPr>
          <p:spPr>
            <a:xfrm>
              <a:off x="11230441" y="1887509"/>
              <a:ext cx="0" cy="2232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CaixaDeTexto 31">
              <a:extLst>
                <a:ext uri="{FF2B5EF4-FFF2-40B4-BE49-F238E27FC236}">
                  <a16:creationId xmlns:a16="http://schemas.microsoft.com/office/drawing/2014/main" id="{0E5E7CC5-609C-198B-EA28-2F7DCD592192}"/>
                </a:ext>
              </a:extLst>
            </p:cNvPr>
            <p:cNvSpPr txBox="1"/>
            <p:nvPr/>
          </p:nvSpPr>
          <p:spPr>
            <a:xfrm>
              <a:off x="10975851" y="1625890"/>
              <a:ext cx="5665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000" b="1" dirty="0">
                  <a:solidFill>
                    <a:schemeClr val="accent5"/>
                  </a:solidFill>
                </a:rPr>
                <a:t>↑ 45%</a:t>
              </a:r>
            </a:p>
          </p:txBody>
        </p:sp>
        <p:sp>
          <p:nvSpPr>
            <p:cNvPr id="33" name="CaixaDeTexto 32">
              <a:extLst>
                <a:ext uri="{FF2B5EF4-FFF2-40B4-BE49-F238E27FC236}">
                  <a16:creationId xmlns:a16="http://schemas.microsoft.com/office/drawing/2014/main" id="{3DB2C021-ED36-4B8A-F894-6875A363F38B}"/>
                </a:ext>
              </a:extLst>
            </p:cNvPr>
            <p:cNvSpPr txBox="1"/>
            <p:nvPr/>
          </p:nvSpPr>
          <p:spPr>
            <a:xfrm>
              <a:off x="11000987" y="3830559"/>
              <a:ext cx="55645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pt-BR" sz="800" b="1" dirty="0" err="1">
                  <a:solidFill>
                    <a:srgbClr val="0070C0"/>
                  </a:solidFill>
                </a:rPr>
                <a:t>ago</a:t>
              </a:r>
              <a:r>
                <a:rPr lang="pt-BR" sz="800" b="1" dirty="0">
                  <a:solidFill>
                    <a:srgbClr val="0070C0"/>
                  </a:solidFill>
                </a:rPr>
                <a:t>/22</a:t>
              </a:r>
            </a:p>
          </p:txBody>
        </p:sp>
      </p:grpSp>
      <p:pic>
        <p:nvPicPr>
          <p:cNvPr id="3" name="Imagem 2">
            <a:extLst>
              <a:ext uri="{FF2B5EF4-FFF2-40B4-BE49-F238E27FC236}">
                <a16:creationId xmlns:a16="http://schemas.microsoft.com/office/drawing/2014/main" id="{55D005C0-0FB6-297B-3D29-24FAAFE5BF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50" y="1410331"/>
            <a:ext cx="5978152" cy="3672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E5BE96FB-F96B-484A-A9B9-332BB3469C9F}"/>
              </a:ext>
            </a:extLst>
          </p:cNvPr>
          <p:cNvSpPr txBox="1"/>
          <p:nvPr/>
        </p:nvSpPr>
        <p:spPr>
          <a:xfrm>
            <a:off x="538015" y="5226651"/>
            <a:ext cx="54117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Aumento dos prazos médios de concessão em razão de alteração do número máximo de prestações mensais de 72 para 84 a partir de mar/20 (</a:t>
            </a:r>
            <a:r>
              <a:rPr lang="pt-BR" sz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IN nº 106/PRES/INSS, DE 18/03/20</a:t>
            </a:r>
            <a:r>
              <a:rPr lang="pt-BR" sz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endParaRPr lang="pt-BR" sz="1200" dirty="0">
              <a:solidFill>
                <a:srgbClr val="002060"/>
              </a:solidFill>
            </a:endParaRPr>
          </a:p>
        </p:txBody>
      </p:sp>
      <p:sp>
        <p:nvSpPr>
          <p:cNvPr id="4" name="CustomShape 1">
            <a:extLst>
              <a:ext uri="{FF2B5EF4-FFF2-40B4-BE49-F238E27FC236}">
                <a16:creationId xmlns:a16="http://schemas.microsoft.com/office/drawing/2014/main" id="{B34488FC-778A-D568-2A58-A7493C0FEACE}"/>
              </a:ext>
            </a:extLst>
          </p:cNvPr>
          <p:cNvSpPr/>
          <p:nvPr/>
        </p:nvSpPr>
        <p:spPr>
          <a:xfrm>
            <a:off x="335880" y="213413"/>
            <a:ext cx="11519280" cy="4602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pt-BR" sz="2400" b="1" spc="-1" dirty="0">
                <a:solidFill>
                  <a:srgbClr val="015C79"/>
                </a:solidFill>
                <a:latin typeface="Calibri"/>
                <a:ea typeface="DejaVu Sans"/>
              </a:rPr>
              <a:t>1</a:t>
            </a:r>
            <a:r>
              <a:rPr lang="pt-BR" sz="2400" b="1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 – Informações Gerais: prazo médio e inadimplência</a:t>
            </a:r>
            <a:endParaRPr lang="pt-BR" sz="2400" b="0" strike="noStrike" spc="-1" dirty="0">
              <a:latin typeface="Arial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1EFA72E6-618A-6D43-FB4C-26F53D3CEA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067" y="1237851"/>
            <a:ext cx="5585753" cy="3988800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2CACD6CF-E4E6-CF84-E74A-7506F4FA19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1897" y="1237851"/>
            <a:ext cx="5462036" cy="4032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335880" y="213413"/>
            <a:ext cx="11519280" cy="4602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pt-BR" sz="2400" b="1" spc="-1" dirty="0">
                <a:solidFill>
                  <a:srgbClr val="015C79"/>
                </a:solidFill>
                <a:latin typeface="Calibri"/>
                <a:ea typeface="DejaVu Sans"/>
              </a:rPr>
              <a:t>2</a:t>
            </a:r>
            <a:r>
              <a:rPr lang="pt-BR" sz="2400" b="1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 – Evolução das t</a:t>
            </a:r>
            <a:r>
              <a:rPr lang="pt-BR" sz="2400" b="1" spc="-1" dirty="0">
                <a:solidFill>
                  <a:srgbClr val="015C79"/>
                </a:solidFill>
                <a:latin typeface="Calibri"/>
                <a:ea typeface="DejaVu Sans"/>
              </a:rPr>
              <a:t>axas de juros médias por IF (concessão)</a:t>
            </a:r>
            <a:endParaRPr lang="pt-BR" sz="2400" b="0" strike="noStrike" spc="-1" dirty="0">
              <a:latin typeface="Arial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066A465F-4E84-A9E6-1D4A-BF72CCA4BFE5}"/>
              </a:ext>
            </a:extLst>
          </p:cNvPr>
          <p:cNvSpPr txBox="1"/>
          <p:nvPr/>
        </p:nvSpPr>
        <p:spPr>
          <a:xfrm>
            <a:off x="335880" y="5542859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pt-BR" sz="1400" dirty="0">
                <a:hlinkClick r:id="rId3"/>
              </a:rPr>
              <a:t>Taxas de Juros (bcb.gov.br)</a:t>
            </a:r>
            <a:endParaRPr lang="pt-BR" sz="1400" spc="-1" dirty="0">
              <a:solidFill>
                <a:srgbClr val="606060"/>
              </a:solidFill>
              <a:latin typeface="Ubuntu" panose="020B0504030602030204" pitchFamily="34" charset="0"/>
              <a:ea typeface="DejaVu Sans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BB9C4158-3C46-190C-E466-D2E959F034DA}"/>
              </a:ext>
            </a:extLst>
          </p:cNvPr>
          <p:cNvSpPr txBox="1"/>
          <p:nvPr/>
        </p:nvSpPr>
        <p:spPr>
          <a:xfrm>
            <a:off x="970843" y="6118423"/>
            <a:ext cx="36463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/>
              <a:t>Fonte: SCR - Documento 3050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A4392060-1657-E959-6655-C101EAC9EA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540" y="941411"/>
            <a:ext cx="11437620" cy="416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985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335880" y="213413"/>
            <a:ext cx="11519280" cy="4602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pt-BR" sz="2400" b="1" spc="-1" dirty="0">
                <a:solidFill>
                  <a:srgbClr val="015C79"/>
                </a:solidFill>
                <a:latin typeface="Calibri"/>
                <a:ea typeface="DejaVu Sans"/>
              </a:rPr>
              <a:t>3</a:t>
            </a:r>
            <a:r>
              <a:rPr lang="pt-BR" sz="2400" b="1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 – Evolução das taxas de juros médias (concessão)</a:t>
            </a:r>
            <a:endParaRPr lang="pt-BR" sz="2400" b="0" strike="noStrike" spc="-1" dirty="0">
              <a:latin typeface="Arial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AAB3D2CE-F918-264A-5298-94F6B5161146}"/>
              </a:ext>
            </a:extLst>
          </p:cNvPr>
          <p:cNvSpPr txBox="1"/>
          <p:nvPr/>
        </p:nvSpPr>
        <p:spPr>
          <a:xfrm>
            <a:off x="970843" y="6118423"/>
            <a:ext cx="36463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/>
              <a:t>Fonte: SCR - Documento 3050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234FDA6E-633D-9A73-598B-E238F585A7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132" y="1148482"/>
            <a:ext cx="5465411" cy="41580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5E987CBA-FB0A-CC04-6539-BE39A24455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4459" y="1148482"/>
            <a:ext cx="5821819" cy="453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220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335880" y="213413"/>
            <a:ext cx="11519280" cy="4602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pt-BR" sz="2400" b="1" spc="-1" dirty="0">
                <a:solidFill>
                  <a:srgbClr val="015C79"/>
                </a:solidFill>
                <a:latin typeface="Calibri"/>
                <a:ea typeface="DejaVu Sans"/>
              </a:rPr>
              <a:t>3</a:t>
            </a:r>
            <a:r>
              <a:rPr lang="pt-BR" sz="2400" b="1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 – Evolução das taxas de juros médias (concessão) – comparativo modalidades</a:t>
            </a:r>
            <a:endParaRPr lang="pt-BR" sz="2400" b="0" strike="noStrike" spc="-1" dirty="0">
              <a:latin typeface="Arial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56981A5F-200D-AE80-664B-48D436BFD384}"/>
              </a:ext>
            </a:extLst>
          </p:cNvPr>
          <p:cNvSpPr txBox="1"/>
          <p:nvPr/>
        </p:nvSpPr>
        <p:spPr>
          <a:xfrm>
            <a:off x="970843" y="6118423"/>
            <a:ext cx="36463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/>
              <a:t>Fonte: SCR - Documento 3050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D5153D59-4BAC-1C3C-5942-0E87A55E64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6991" y="852623"/>
            <a:ext cx="7517487" cy="508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319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C91E4E73-7638-CADA-27F7-FCA3B36B3210}"/>
              </a:ext>
            </a:extLst>
          </p:cNvPr>
          <p:cNvSpPr/>
          <p:nvPr/>
        </p:nvSpPr>
        <p:spPr>
          <a:xfrm>
            <a:off x="335880" y="213414"/>
            <a:ext cx="11519280" cy="4602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pt-BR" sz="2400" b="1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4 – </a:t>
            </a:r>
            <a:r>
              <a:rPr lang="pt-BR" sz="2400" b="1" spc="-1" dirty="0">
                <a:solidFill>
                  <a:srgbClr val="015C79"/>
                </a:solidFill>
                <a:latin typeface="Calibri"/>
                <a:ea typeface="DejaVu Sans"/>
              </a:rPr>
              <a:t>Faixas de juros por IF</a:t>
            </a:r>
            <a:endParaRPr lang="pt-BR" sz="2400" b="0" strike="noStrike" spc="-1" dirty="0">
              <a:latin typeface="Arial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26959066-7349-4145-A49A-271A7D967174}"/>
              </a:ext>
            </a:extLst>
          </p:cNvPr>
          <p:cNvSpPr txBox="1"/>
          <p:nvPr/>
        </p:nvSpPr>
        <p:spPr>
          <a:xfrm>
            <a:off x="970843" y="6118423"/>
            <a:ext cx="36463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/>
              <a:t>Fonte: SCR - Documento 3040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38603A3A-F8CB-E4ED-062D-936379B482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603" y="908640"/>
            <a:ext cx="11101778" cy="4974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6209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B34488FC-778A-D568-2A58-A7493C0FEACE}"/>
              </a:ext>
            </a:extLst>
          </p:cNvPr>
          <p:cNvSpPr/>
          <p:nvPr/>
        </p:nvSpPr>
        <p:spPr>
          <a:xfrm>
            <a:off x="335880" y="213413"/>
            <a:ext cx="11519280" cy="4602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pt-BR" sz="2400" b="1" spc="-1" dirty="0">
                <a:solidFill>
                  <a:srgbClr val="015C79"/>
                </a:solidFill>
                <a:latin typeface="Calibri"/>
                <a:ea typeface="DejaVu Sans"/>
              </a:rPr>
              <a:t>5</a:t>
            </a:r>
            <a:r>
              <a:rPr lang="pt-BR" sz="2400" b="1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 – Faixas de juros (estoque)</a:t>
            </a:r>
            <a:endParaRPr lang="pt-BR" sz="2400" b="0" strike="noStrike" spc="-1" dirty="0">
              <a:latin typeface="Arial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20EC451-3DBA-EE81-A3C2-F98CAAE4011F}"/>
              </a:ext>
            </a:extLst>
          </p:cNvPr>
          <p:cNvSpPr txBox="1"/>
          <p:nvPr/>
        </p:nvSpPr>
        <p:spPr>
          <a:xfrm>
            <a:off x="610245" y="5257039"/>
            <a:ext cx="5076181" cy="30777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400" dirty="0"/>
              <a:t>Taxa acima de 1,97%: </a:t>
            </a:r>
            <a:r>
              <a:rPr lang="pt-BR" sz="1400" b="1" dirty="0"/>
              <a:t>R$ 68 bilhões (26% da carteira)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7F8DC3E4-773F-BCF4-5F86-FD1E84A36BCB}"/>
              </a:ext>
            </a:extLst>
          </p:cNvPr>
          <p:cNvSpPr txBox="1"/>
          <p:nvPr/>
        </p:nvSpPr>
        <p:spPr>
          <a:xfrm>
            <a:off x="6505576" y="5257039"/>
            <a:ext cx="5238750" cy="30777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BR" sz="1400" dirty="0"/>
              <a:t>Taxa acima de 1,97%: </a:t>
            </a:r>
            <a:r>
              <a:rPr lang="pt-BR" sz="1400" b="1" dirty="0"/>
              <a:t>22 milhões de contratos (42% do total)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8146BD7C-7A74-0480-7706-3DC273288846}"/>
              </a:ext>
            </a:extLst>
          </p:cNvPr>
          <p:cNvSpPr txBox="1"/>
          <p:nvPr/>
        </p:nvSpPr>
        <p:spPr>
          <a:xfrm>
            <a:off x="970843" y="6118423"/>
            <a:ext cx="36463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/>
              <a:t>Fonte: SCR - Documento 3040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07F38CFA-32A8-8C62-03A7-41B901C2D0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568" y="1333039"/>
            <a:ext cx="5791534" cy="39240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D2FCEC31-18C5-9475-6463-00EC685B6F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9184" y="1333039"/>
            <a:ext cx="5791534" cy="39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010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38860</TotalTime>
  <Words>586</Words>
  <Application>Microsoft Office PowerPoint</Application>
  <PresentationFormat>Widescreen</PresentationFormat>
  <Paragraphs>71</Paragraphs>
  <Slides>12</Slides>
  <Notes>12</Notes>
  <HiddenSlides>3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9" baseType="lpstr">
      <vt:lpstr>Arial</vt:lpstr>
      <vt:lpstr>Calibri</vt:lpstr>
      <vt:lpstr>Symbol</vt:lpstr>
      <vt:lpstr>Times New Roman</vt:lpstr>
      <vt:lpstr>Ubuntu</vt:lpstr>
      <vt:lpstr>Wingdings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PowerPoint-16x9</dc:title>
  <dc:subject/>
  <dc:creator>Carolina da Costa Zannon Carneiro</dc:creator>
  <cp:keywords>power point Modelo Apresentação</cp:keywords>
  <dc:description/>
  <cp:lastModifiedBy>Vinicius Simmer de Lima</cp:lastModifiedBy>
  <cp:revision>251</cp:revision>
  <dcterms:created xsi:type="dcterms:W3CDTF">2017-05-12T20:16:06Z</dcterms:created>
  <dcterms:modified xsi:type="dcterms:W3CDTF">2023-06-12T00:56:27Z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ntentTypeId">
    <vt:lpwstr>0x01010027254D2288CCCA488893A216B08574AD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11</vt:i4>
  </property>
  <property fmtid="{D5CDD505-2E9C-101B-9397-08002B2CF9AE}" pid="9" name="PresentationFormat">
    <vt:lpwstr>Widescreen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13</vt:i4>
  </property>
  <property fmtid="{D5CDD505-2E9C-101B-9397-08002B2CF9AE}" pid="13" name="TaxKeyword">
    <vt:lpwstr>17;#power point|dbf68a25-adcc-48bc-b034-b2383e4030fa;#2;#Apresentação|05505096-62b7-4282-91e4-f7ba993e1154;#1;#Modelo|1cd2b427-3456-40f5-bf5d-678d2872fd0c</vt:lpwstr>
  </property>
</Properties>
</file>